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390" r:id="rId2"/>
    <p:sldId id="391" r:id="rId3"/>
    <p:sldId id="343" r:id="rId4"/>
    <p:sldId id="392" r:id="rId5"/>
    <p:sldId id="39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8467" autoAdjust="0"/>
  </p:normalViewPr>
  <p:slideViewPr>
    <p:cSldViewPr snapToGrid="0">
      <p:cViewPr varScale="1">
        <p:scale>
          <a:sx n="76" d="100"/>
          <a:sy n="76" d="100"/>
        </p:scale>
        <p:origin x="167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89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133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3CA69-6E8E-4596-8F18-391DCE2C8C9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832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7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0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641193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Fractions: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Simplifies to a unit fraction?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40720E-BCAA-4DFD-BE57-76E99144A07F}"/>
                  </a:ext>
                </a:extLst>
              </p:cNvPr>
              <p:cNvSpPr txBox="1"/>
              <p:nvPr/>
            </p:nvSpPr>
            <p:spPr>
              <a:xfrm>
                <a:off x="4201172" y="3665625"/>
                <a:ext cx="693588" cy="24845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white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CD40720E-BCAA-4DFD-BE57-76E99144A0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1172" y="3665625"/>
                <a:ext cx="693588" cy="248459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5885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4742" y="47858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6825" y="345857"/>
                <a:ext cx="732060" cy="6211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825" y="345857"/>
                <a:ext cx="732060" cy="62115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725" y="0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Simplifies to a unit fraction?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57775" y="341305"/>
                <a:ext cx="582211" cy="6195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5" y="341305"/>
                <a:ext cx="582211" cy="61951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424741" y="1250111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4740" y="200492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24742" y="28335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24744" y="366227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24746" y="449094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4748" y="531962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4750" y="61482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72842" y="51832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72841" y="128984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72840" y="204465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72842" y="287333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72844" y="370200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72846" y="453068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72848" y="535935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72850" y="618803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</p:spTree>
    <p:extLst>
      <p:ext uri="{BB962C8B-B14F-4D97-AF65-F5344CB8AC3E}">
        <p14:creationId xmlns:p14="http://schemas.microsoft.com/office/powerpoint/2010/main" val="381100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424742" y="478586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66825" y="345857"/>
                <a:ext cx="732060" cy="62115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20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25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6825" y="345857"/>
                <a:ext cx="732060" cy="62115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85725" y="0"/>
            <a:ext cx="65246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Simplifies to a unit fraction?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5057775" y="341305"/>
                <a:ext cx="582211" cy="6195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54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7775" y="341305"/>
                <a:ext cx="582211" cy="619515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2424741" y="1250111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424740" y="200492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424742" y="28335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2424744" y="366227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2424746" y="449094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2424748" y="5319622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2424750" y="6148297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6272842" y="51832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272841" y="128984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6272840" y="204465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272842" y="287333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72844" y="370200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272846" y="453068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272848" y="535935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6272850" y="618803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2" name="Oval 1"/>
          <p:cNvSpPr/>
          <p:nvPr/>
        </p:nvSpPr>
        <p:spPr>
          <a:xfrm>
            <a:off x="2324100" y="478586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17381" y="2826601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2324100" y="3662272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Oval 24"/>
          <p:cNvSpPr/>
          <p:nvPr/>
        </p:nvSpPr>
        <p:spPr>
          <a:xfrm>
            <a:off x="3217381" y="4490947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324100" y="5329340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3219450" y="6133324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Oval 28"/>
          <p:cNvSpPr/>
          <p:nvPr/>
        </p:nvSpPr>
        <p:spPr>
          <a:xfrm>
            <a:off x="6153150" y="518323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7046449" y="1324361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Oval 30"/>
          <p:cNvSpPr/>
          <p:nvPr/>
        </p:nvSpPr>
        <p:spPr>
          <a:xfrm>
            <a:off x="7065481" y="2071790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6153150" y="2880060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Oval 48"/>
          <p:cNvSpPr/>
          <p:nvPr/>
        </p:nvSpPr>
        <p:spPr>
          <a:xfrm>
            <a:off x="7065491" y="3702009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0" name="Oval 49"/>
          <p:cNvSpPr/>
          <p:nvPr/>
        </p:nvSpPr>
        <p:spPr>
          <a:xfrm>
            <a:off x="6191250" y="4529240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1" name="Oval 50"/>
          <p:cNvSpPr/>
          <p:nvPr/>
        </p:nvSpPr>
        <p:spPr>
          <a:xfrm>
            <a:off x="6153150" y="5359359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2" name="Oval 51"/>
          <p:cNvSpPr/>
          <p:nvPr/>
        </p:nvSpPr>
        <p:spPr>
          <a:xfrm>
            <a:off x="7027391" y="6167130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333625" y="1250111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2333625" y="2004922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4812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75" y="76200"/>
            <a:ext cx="4514850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Simplifies to a unit fraction?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7225" y="1498382"/>
                <a:ext cx="687176" cy="46111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90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1498382"/>
                <a:ext cx="687176" cy="46111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74408" y="161944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4714" y="239096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4406" y="314577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4408" y="397445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74410" y="480312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4412" y="563180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795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775" y="76200"/>
            <a:ext cx="451485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Simplifies to a unit fraction?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657225" y="1498382"/>
                <a:ext cx="687176" cy="46111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90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10</m:t>
                          </m:r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8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fPr>
                        <m:num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72</m:t>
                          </m:r>
                        </m:num>
                        <m:den>
                          <m:r>
                            <a:rPr kumimoji="0" lang="en-GB" sz="1800" b="0" i="1" u="none" strike="noStrike" kern="1200" cap="none" spc="0" normalizeH="0" baseline="0" noProof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/>
                              <a:ea typeface="+mn-ea"/>
                              <a:cs typeface="+mn-cs"/>
                            </a:rPr>
                            <m:t>360</m:t>
                          </m:r>
                        </m:den>
                      </m:f>
                    </m:oMath>
                  </m:oMathPara>
                </a14:m>
                <a:endParaRPr kumimoji="0" lang="en-GB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225" y="1498382"/>
                <a:ext cx="687176" cy="46111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274408" y="1619443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24714" y="2390968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74406" y="314577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74408" y="397445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74410" y="4803129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74412" y="5631804"/>
            <a:ext cx="15852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True   /   False</a:t>
            </a:r>
          </a:p>
        </p:txBody>
      </p:sp>
      <p:sp>
        <p:nvSpPr>
          <p:cNvPr id="14" name="Oval 13"/>
          <p:cNvSpPr/>
          <p:nvPr/>
        </p:nvSpPr>
        <p:spPr>
          <a:xfrm>
            <a:off x="2173766" y="1619443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067047" y="3967458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173766" y="4803129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24714" y="5631804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3017355" y="2390968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2183291" y="3145779"/>
            <a:ext cx="742950" cy="36933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TextBox 23"/>
          <p:cNvSpPr txBox="1">
            <a:spLocks noChangeArrowheads="1"/>
          </p:cNvSpPr>
          <p:nvPr/>
        </p:nvSpPr>
        <p:spPr bwMode="auto">
          <a:xfrm rot="5400000">
            <a:off x="7976394" y="5690394"/>
            <a:ext cx="1966912" cy="36830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@</a:t>
            </a:r>
            <a:r>
              <a:rPr kumimoji="0" lang="en-GB" alt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mathsmrgordon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578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2095</TotalTime>
  <Words>239</Words>
  <Application>Microsoft Office PowerPoint</Application>
  <PresentationFormat>On-screen Show (4:3)</PresentationFormat>
  <Paragraphs>154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Fractions:  Simplifies to a unit fraction?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94</cp:revision>
  <dcterms:created xsi:type="dcterms:W3CDTF">2018-01-26T08:52:52Z</dcterms:created>
  <dcterms:modified xsi:type="dcterms:W3CDTF">2018-07-27T09:24:37Z</dcterms:modified>
</cp:coreProperties>
</file>