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66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47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479" y="0"/>
            <a:ext cx="831504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Vertically opposite angles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5E19FB-051C-40AE-88EC-F3D80EC4B9F8}"/>
              </a:ext>
            </a:extLst>
          </p:cNvPr>
          <p:cNvCxnSpPr/>
          <p:nvPr/>
        </p:nvCxnSpPr>
        <p:spPr>
          <a:xfrm flipV="1">
            <a:off x="2951922" y="4134678"/>
            <a:ext cx="2663687" cy="13716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015D3E-5D2F-4874-8B56-A12AB7E140D7}"/>
              </a:ext>
            </a:extLst>
          </p:cNvPr>
          <p:cNvCxnSpPr>
            <a:cxnSpLocks/>
          </p:cNvCxnSpPr>
          <p:nvPr/>
        </p:nvCxnSpPr>
        <p:spPr>
          <a:xfrm>
            <a:off x="2544417" y="4322736"/>
            <a:ext cx="3816626" cy="118354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952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" y="2357660"/>
            <a:ext cx="3118355" cy="210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27761" y="3305797"/>
            <a:ext cx="18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BED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8" y="4553929"/>
            <a:ext cx="2845833" cy="192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127761" y="5269905"/>
            <a:ext cx="18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BEC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8" y="256775"/>
            <a:ext cx="3435323" cy="210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192346" y="103205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541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581" y="1042587"/>
            <a:ext cx="1145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7" y="215485"/>
            <a:ext cx="3224888" cy="239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2482" y="1227253"/>
            <a:ext cx="169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FEC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8352"/>
            <a:ext cx="3228599" cy="227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42530" y="37155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7136"/>
            <a:ext cx="3110669" cy="199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07515" y="520959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28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7" y="311879"/>
            <a:ext cx="2977267" cy="220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7" y="2673411"/>
            <a:ext cx="2977267" cy="220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4554" y="1256232"/>
            <a:ext cx="521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an expression for the angle AEC 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84554" y="3777977"/>
            <a:ext cx="472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an expression for the angle CEB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180 - 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6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83585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3" y="791911"/>
            <a:ext cx="3366999" cy="205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825" y="2875579"/>
            <a:ext cx="27004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GKJ = 130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IKH=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HKJ =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IKG = 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744" y="794624"/>
            <a:ext cx="3555006" cy="217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647347" y="2961793"/>
            <a:ext cx="27004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GKJ = 120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IKH=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HKJ =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IKG = 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58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283392"/>
            <a:ext cx="2724060" cy="166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26609" y="846034"/>
            <a:ext cx="138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BED =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2120738"/>
            <a:ext cx="3016105" cy="184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979009" y="2858327"/>
            <a:ext cx="138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BED = 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4341220"/>
            <a:ext cx="3016105" cy="184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979009" y="5078809"/>
            <a:ext cx="138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CEB = </a:t>
            </a:r>
          </a:p>
        </p:txBody>
      </p:sp>
    </p:spTree>
    <p:extLst>
      <p:ext uri="{BB962C8B-B14F-4D97-AF65-F5344CB8AC3E}">
        <p14:creationId xmlns:p14="http://schemas.microsoft.com/office/powerpoint/2010/main" val="142803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58" y="180842"/>
            <a:ext cx="2758244" cy="168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2302" y="766054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CEB =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2" y="2127858"/>
            <a:ext cx="2758244" cy="168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020536" y="2692595"/>
            <a:ext cx="1356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AEC =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0" y="4027374"/>
            <a:ext cx="3288291" cy="222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42302" y="4879393"/>
            <a:ext cx="18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LEC = </a:t>
            </a:r>
          </a:p>
        </p:txBody>
      </p:sp>
    </p:spTree>
    <p:extLst>
      <p:ext uri="{BB962C8B-B14F-4D97-AF65-F5344CB8AC3E}">
        <p14:creationId xmlns:p14="http://schemas.microsoft.com/office/powerpoint/2010/main" val="363671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" y="2357660"/>
            <a:ext cx="3118355" cy="210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27761" y="3305797"/>
            <a:ext cx="18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BED =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8" y="4553929"/>
            <a:ext cx="2845833" cy="192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127761" y="5269905"/>
            <a:ext cx="18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BEC = 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8" y="256775"/>
            <a:ext cx="3435323" cy="210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192346" y="1032051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 </a:t>
            </a:r>
          </a:p>
        </p:txBody>
      </p:sp>
    </p:spTree>
    <p:extLst>
      <p:ext uri="{BB962C8B-B14F-4D97-AF65-F5344CB8AC3E}">
        <p14:creationId xmlns:p14="http://schemas.microsoft.com/office/powerpoint/2010/main" val="247300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581" y="1042587"/>
            <a:ext cx="1145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7" y="215485"/>
            <a:ext cx="3224888" cy="239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2482" y="1227253"/>
            <a:ext cx="13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FEC =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8352"/>
            <a:ext cx="3228599" cy="227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42530" y="37155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7136"/>
            <a:ext cx="3110669" cy="199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07515" y="5209590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= </a:t>
            </a:r>
          </a:p>
        </p:txBody>
      </p:sp>
    </p:spTree>
    <p:extLst>
      <p:ext uri="{BB962C8B-B14F-4D97-AF65-F5344CB8AC3E}">
        <p14:creationId xmlns:p14="http://schemas.microsoft.com/office/powerpoint/2010/main" val="202334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7" y="311879"/>
            <a:ext cx="2977267" cy="220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7" y="2673411"/>
            <a:ext cx="2977267" cy="220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4554" y="1256232"/>
            <a:ext cx="389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an expression for the angle AEC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84554" y="3777977"/>
            <a:ext cx="389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an expression for the angle CEB</a:t>
            </a:r>
          </a:p>
        </p:txBody>
      </p:sp>
    </p:spTree>
    <p:extLst>
      <p:ext uri="{BB962C8B-B14F-4D97-AF65-F5344CB8AC3E}">
        <p14:creationId xmlns:p14="http://schemas.microsoft.com/office/powerpoint/2010/main" val="153268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283392"/>
            <a:ext cx="2724060" cy="166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26609" y="846034"/>
            <a:ext cx="288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BED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2120738"/>
            <a:ext cx="3016105" cy="184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979008" y="2858327"/>
            <a:ext cx="169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BED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4341220"/>
            <a:ext cx="3016105" cy="184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979009" y="5078809"/>
            <a:ext cx="204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CEB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10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4" y="360344"/>
            <a:ext cx="2758244" cy="168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2302" y="766054"/>
            <a:ext cx="166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CEB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2" y="2127858"/>
            <a:ext cx="2758244" cy="168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020536" y="2692595"/>
            <a:ext cx="18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AEC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0" y="4027374"/>
            <a:ext cx="3288291" cy="222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42302" y="4879393"/>
            <a:ext cx="18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 LEC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081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189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Angles:  Vertically opposite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61</cp:revision>
  <dcterms:created xsi:type="dcterms:W3CDTF">2018-01-26T08:52:52Z</dcterms:created>
  <dcterms:modified xsi:type="dcterms:W3CDTF">2018-07-30T09:52:31Z</dcterms:modified>
</cp:coreProperties>
</file>