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8" r:id="rId2"/>
    <p:sldId id="349" r:id="rId3"/>
    <p:sldId id="346" r:id="rId4"/>
    <p:sldId id="34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6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6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210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12" Type="http://schemas.openxmlformats.org/officeDocument/2006/relationships/image" Target="../media/image200.png"/><Relationship Id="rId17" Type="http://schemas.openxmlformats.org/officeDocument/2006/relationships/image" Target="../media/image250.png"/><Relationship Id="rId2" Type="http://schemas.openxmlformats.org/officeDocument/2006/relationships/image" Target="../media/image100.png"/><Relationship Id="rId16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0.png"/><Relationship Id="rId11" Type="http://schemas.openxmlformats.org/officeDocument/2006/relationships/image" Target="../media/image190.png"/><Relationship Id="rId5" Type="http://schemas.openxmlformats.org/officeDocument/2006/relationships/image" Target="../media/image130.png"/><Relationship Id="rId15" Type="http://schemas.openxmlformats.org/officeDocument/2006/relationships/image" Target="../media/image230.png"/><Relationship Id="rId10" Type="http://schemas.openxmlformats.org/officeDocument/2006/relationships/image" Target="../media/image180.png"/><Relationship Id="rId4" Type="http://schemas.openxmlformats.org/officeDocument/2006/relationships/image" Target="../media/image120.png"/><Relationship Id="rId9" Type="http://schemas.openxmlformats.org/officeDocument/2006/relationships/image" Target="../media/image170.png"/><Relationship Id="rId1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156504"/>
            <a:ext cx="775565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Writing formula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5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£90.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/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£90.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blipFill>
                <a:blip r:embed="rId8"/>
                <a:stretch>
                  <a:fillRect l="-424" r="-8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/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£90.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q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blipFill>
                <a:blip r:embed="rId9"/>
                <a:stretch>
                  <a:fillRect l="-424" r="-848" b="-196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8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685193"/>
            <a:ext cx="342620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 rulers cost £60.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7 rulers cost?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911626-B169-4451-B478-21C9A75534BD}"/>
              </a:ext>
            </a:extLst>
          </p:cNvPr>
          <p:cNvSpPr txBox="1"/>
          <p:nvPr/>
        </p:nvSpPr>
        <p:spPr>
          <a:xfrm>
            <a:off x="4909840" y="685192"/>
            <a:ext cx="342620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 rulers cost £60.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7 rulers cost?</a:t>
            </a:r>
          </a:p>
        </p:txBody>
      </p:sp>
    </p:spTree>
    <p:extLst>
      <p:ext uri="{BB962C8B-B14F-4D97-AF65-F5344CB8AC3E}">
        <p14:creationId xmlns:p14="http://schemas.microsoft.com/office/powerpoint/2010/main" val="189991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/>
              <p:nvPr/>
            </p:nvSpPr>
            <p:spPr>
              <a:xfrm>
                <a:off x="170823" y="169203"/>
                <a:ext cx="3416439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23" y="169203"/>
                <a:ext cx="3416439" cy="6740307"/>
              </a:xfrm>
              <a:prstGeom prst="rect">
                <a:avLst/>
              </a:prstGeom>
              <a:blipFill>
                <a:blip r:embed="rId2"/>
                <a:stretch>
                  <a:fillRect l="-1429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D18887F-C1CC-48E8-BF38-446B0B64198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6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/>
              <p:nvPr/>
            </p:nvSpPr>
            <p:spPr>
              <a:xfrm>
                <a:off x="170823" y="169203"/>
                <a:ext cx="3416439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23" y="169203"/>
                <a:ext cx="3416439" cy="6740307"/>
              </a:xfrm>
              <a:prstGeom prst="rect">
                <a:avLst/>
              </a:prstGeom>
              <a:blipFill>
                <a:blip r:embed="rId2"/>
                <a:stretch>
                  <a:fillRect l="-1429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B55614-3702-4938-9C7B-09B6E3EA7001}"/>
                  </a:ext>
                </a:extLst>
              </p:cNvPr>
              <p:cNvSpPr txBox="1"/>
              <p:nvPr/>
            </p:nvSpPr>
            <p:spPr>
              <a:xfrm>
                <a:off x="3587262" y="311499"/>
                <a:ext cx="30937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1B55614-3702-4938-9C7B-09B6E3EA7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262" y="311499"/>
                <a:ext cx="309379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05FBD-27A0-4B03-AD59-8BBD6D776E27}"/>
                  </a:ext>
                </a:extLst>
              </p:cNvPr>
              <p:cNvSpPr txBox="1"/>
              <p:nvPr/>
            </p:nvSpPr>
            <p:spPr>
              <a:xfrm>
                <a:off x="3543980" y="1102129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605FBD-27A0-4B03-AD59-8BBD6D776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980" y="1102129"/>
                <a:ext cx="705321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722D95-5314-44A5-B316-946F3EA309C6}"/>
                  </a:ext>
                </a:extLst>
              </p:cNvPr>
              <p:cNvSpPr txBox="1"/>
              <p:nvPr/>
            </p:nvSpPr>
            <p:spPr>
              <a:xfrm>
                <a:off x="4751903" y="1102129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×2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D722D95-5314-44A5-B316-946F3EA30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03" y="1102129"/>
                <a:ext cx="705321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76FE19D-B508-4ECE-99C1-731B26692BD7}"/>
                  </a:ext>
                </a:extLst>
              </p:cNvPr>
              <p:cNvSpPr txBox="1"/>
              <p:nvPr/>
            </p:nvSpPr>
            <p:spPr>
              <a:xfrm>
                <a:off x="3565621" y="1894555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76FE19D-B508-4ECE-99C1-731B26692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621" y="1894555"/>
                <a:ext cx="705321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4DA67-0654-4F6B-821E-F5EA42289216}"/>
                  </a:ext>
                </a:extLst>
              </p:cNvPr>
              <p:cNvSpPr txBox="1"/>
              <p:nvPr/>
            </p:nvSpPr>
            <p:spPr>
              <a:xfrm>
                <a:off x="4751903" y="1894555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×2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4DA67-0654-4F6B-821E-F5EA42289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03" y="1894555"/>
                <a:ext cx="705321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C1BD26-FDF4-46F4-B2C7-E4D3F5596351}"/>
                  </a:ext>
                </a:extLst>
              </p:cNvPr>
              <p:cNvSpPr txBox="1"/>
              <p:nvPr/>
            </p:nvSpPr>
            <p:spPr>
              <a:xfrm>
                <a:off x="3543980" y="2686981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0C1BD26-FDF4-46F4-B2C7-E4D3F5596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980" y="2686981"/>
                <a:ext cx="705321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BD6E62-41DE-484D-B6F9-3D14AD522FC1}"/>
                  </a:ext>
                </a:extLst>
              </p:cNvPr>
              <p:cNvSpPr txBox="1"/>
              <p:nvPr/>
            </p:nvSpPr>
            <p:spPr>
              <a:xfrm>
                <a:off x="4730262" y="2686981"/>
                <a:ext cx="70532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9BD6E62-41DE-484D-B6F9-3D14AD522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262" y="2686981"/>
                <a:ext cx="705321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FEE1F4-94B5-4610-9E44-06A6FDE2AA6C}"/>
                  </a:ext>
                </a:extLst>
              </p:cNvPr>
              <p:cNvSpPr txBox="1"/>
              <p:nvPr/>
            </p:nvSpPr>
            <p:spPr>
              <a:xfrm>
                <a:off x="3577606" y="3479407"/>
                <a:ext cx="70532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FEE1F4-94B5-4610-9E44-06A6FDE2A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606" y="3479407"/>
                <a:ext cx="705321" cy="5204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B5F85A-30E2-43ED-B603-D11A80F89D6E}"/>
                  </a:ext>
                </a:extLst>
              </p:cNvPr>
              <p:cNvSpPr txBox="1"/>
              <p:nvPr/>
            </p:nvSpPr>
            <p:spPr>
              <a:xfrm>
                <a:off x="4763888" y="3479407"/>
                <a:ext cx="70532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B5F85A-30E2-43ED-B603-D11A80F89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888" y="3479407"/>
                <a:ext cx="705321" cy="5204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CED4D0C-39BC-4FD2-8407-DB665EED5370}"/>
                  </a:ext>
                </a:extLst>
              </p:cNvPr>
              <p:cNvSpPr txBox="1"/>
              <p:nvPr/>
            </p:nvSpPr>
            <p:spPr>
              <a:xfrm>
                <a:off x="3579935" y="4271833"/>
                <a:ext cx="70532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CED4D0C-39BC-4FD2-8407-DB665EED5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935" y="4271833"/>
                <a:ext cx="705321" cy="5204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556AA0-2808-42BA-99BA-191FFA060845}"/>
                  </a:ext>
                </a:extLst>
              </p:cNvPr>
              <p:cNvSpPr txBox="1"/>
              <p:nvPr/>
            </p:nvSpPr>
            <p:spPr>
              <a:xfrm>
                <a:off x="4766217" y="4271833"/>
                <a:ext cx="70532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4556AA0-2808-42BA-99BA-191FFA060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217" y="4271833"/>
                <a:ext cx="705321" cy="5204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8981BD-7591-4D64-A079-B2B268FBAA57}"/>
                  </a:ext>
                </a:extLst>
              </p:cNvPr>
              <p:cNvSpPr txBox="1"/>
              <p:nvPr/>
            </p:nvSpPr>
            <p:spPr>
              <a:xfrm>
                <a:off x="3565621" y="5072726"/>
                <a:ext cx="705321" cy="520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𝑞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8981BD-7591-4D64-A079-B2B268FBA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621" y="5072726"/>
                <a:ext cx="705321" cy="52046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B4DA6A-DE89-4D72-92D9-48CD106481A9}"/>
                  </a:ext>
                </a:extLst>
              </p:cNvPr>
              <p:cNvSpPr txBox="1"/>
              <p:nvPr/>
            </p:nvSpPr>
            <p:spPr>
              <a:xfrm>
                <a:off x="4751903" y="5072726"/>
                <a:ext cx="705321" cy="520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𝑞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FB4DA6A-DE89-4D72-92D9-48CD10648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903" y="5072726"/>
                <a:ext cx="705321" cy="52046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78814-3B36-4A4B-B517-9F5CE9795BB8}"/>
                  </a:ext>
                </a:extLst>
              </p:cNvPr>
              <p:cNvSpPr txBox="1"/>
              <p:nvPr/>
            </p:nvSpPr>
            <p:spPr>
              <a:xfrm>
                <a:off x="3587655" y="5873619"/>
                <a:ext cx="705321" cy="4743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𝑞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3E78814-3B36-4A4B-B517-9F5CE9795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655" y="5873619"/>
                <a:ext cx="705321" cy="4743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CB7C4E-1B04-4F2F-8478-85B84C7CA080}"/>
                  </a:ext>
                </a:extLst>
              </p:cNvPr>
              <p:cNvSpPr txBox="1"/>
              <p:nvPr/>
            </p:nvSpPr>
            <p:spPr>
              <a:xfrm>
                <a:off x="4773937" y="5873619"/>
                <a:ext cx="705321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𝑞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CB7C4E-1B04-4F2F-8478-85B84C7CA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937" y="5873619"/>
                <a:ext cx="705321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9E8DE1B1-FE53-44B3-A878-0A2697487E62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4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332</Words>
  <Application>Microsoft Office PowerPoint</Application>
  <PresentationFormat>On-screen Show (4:3)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Formula:  Writing formula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2018-07-30T08:32:07Z</dcterms:modified>
</cp:coreProperties>
</file>