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216" y="12956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Averages: Mean from a Frequency Table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88273" y="3824288"/>
            <a:ext cx="30861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523" y="1031998"/>
            <a:ext cx="32861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52400" y="633046"/>
            <a:ext cx="409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Calculate the mean age: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48554" y="679938"/>
            <a:ext cx="409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Calculate the mean age:</a:t>
            </a:r>
            <a:endParaRPr lang="en-GB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1727" y="1076325"/>
            <a:ext cx="33147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34351" y="724839"/>
          <a:ext cx="3274940" cy="2293229"/>
        </p:xfrm>
        <a:graphic>
          <a:graphicData uri="http://schemas.openxmlformats.org/drawingml/2006/table">
            <a:tbl>
              <a:tblPr/>
              <a:tblGrid>
                <a:gridCol w="1637470"/>
                <a:gridCol w="1637470"/>
              </a:tblGrid>
              <a:tr h="750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28843" y="3784559"/>
          <a:ext cx="3380448" cy="2534178"/>
        </p:xfrm>
        <a:graphic>
          <a:graphicData uri="http://schemas.openxmlformats.org/drawingml/2006/table">
            <a:tbl>
              <a:tblPr/>
              <a:tblGrid>
                <a:gridCol w="1690224"/>
                <a:gridCol w="1690224"/>
              </a:tblGrid>
              <a:tr h="84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78813" y="760007"/>
          <a:ext cx="3837648" cy="2254152"/>
        </p:xfrm>
        <a:graphic>
          <a:graphicData uri="http://schemas.openxmlformats.org/drawingml/2006/table">
            <a:tbl>
              <a:tblPr/>
              <a:tblGrid>
                <a:gridCol w="1918824"/>
                <a:gridCol w="1918824"/>
              </a:tblGrid>
              <a:tr h="71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872599" y="3725948"/>
          <a:ext cx="3708693" cy="2616240"/>
        </p:xfrm>
        <a:graphic>
          <a:graphicData uri="http://schemas.openxmlformats.org/drawingml/2006/table">
            <a:tbl>
              <a:tblPr/>
              <a:tblGrid>
                <a:gridCol w="1842624"/>
                <a:gridCol w="1866069"/>
              </a:tblGrid>
              <a:tr h="87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9292" y="691662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4461" y="3727939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55476" y="703385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3.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66491" y="3704493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0308" y="164123"/>
            <a:ext cx="780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Calculate the mean age for each frequency table: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292" y="914401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4461" y="3950678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6.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55476" y="926124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7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66491" y="3927232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8.</a:t>
            </a:r>
            <a:endParaRPr lang="en-GB" sz="2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0566" y="1006192"/>
          <a:ext cx="3075648" cy="1927860"/>
        </p:xfrm>
        <a:graphic>
          <a:graphicData uri="http://schemas.openxmlformats.org/drawingml/2006/table">
            <a:tbl>
              <a:tblPr/>
              <a:tblGrid>
                <a:gridCol w="1537824"/>
                <a:gridCol w="1537824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3674" y="4042469"/>
          <a:ext cx="3157710" cy="1927860"/>
        </p:xfrm>
        <a:graphic>
          <a:graphicData uri="http://schemas.openxmlformats.org/drawingml/2006/table">
            <a:tbl>
              <a:tblPr/>
              <a:tblGrid>
                <a:gridCol w="1578855"/>
                <a:gridCol w="1578855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778814" y="1017915"/>
          <a:ext cx="3462508" cy="1927860"/>
        </p:xfrm>
        <a:graphic>
          <a:graphicData uri="http://schemas.openxmlformats.org/drawingml/2006/table">
            <a:tbl>
              <a:tblPr/>
              <a:tblGrid>
                <a:gridCol w="1731254"/>
                <a:gridCol w="1731254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66384" y="4019023"/>
          <a:ext cx="3345278" cy="2182485"/>
        </p:xfrm>
        <a:graphic>
          <a:graphicData uri="http://schemas.openxmlformats.org/drawingml/2006/table">
            <a:tbl>
              <a:tblPr/>
              <a:tblGrid>
                <a:gridCol w="1672639"/>
                <a:gridCol w="1672639"/>
              </a:tblGrid>
              <a:tr h="7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0308" y="164123"/>
            <a:ext cx="780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Calculate the mean age for each frequency table: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18823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34351" y="724839"/>
          <a:ext cx="3274940" cy="2293229"/>
        </p:xfrm>
        <a:graphic>
          <a:graphicData uri="http://schemas.openxmlformats.org/drawingml/2006/table">
            <a:tbl>
              <a:tblPr/>
              <a:tblGrid>
                <a:gridCol w="1637470"/>
                <a:gridCol w="1637470"/>
              </a:tblGrid>
              <a:tr h="750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28843" y="3784559"/>
          <a:ext cx="3380448" cy="2534178"/>
        </p:xfrm>
        <a:graphic>
          <a:graphicData uri="http://schemas.openxmlformats.org/drawingml/2006/table">
            <a:tbl>
              <a:tblPr/>
              <a:tblGrid>
                <a:gridCol w="1690224"/>
                <a:gridCol w="1690224"/>
              </a:tblGrid>
              <a:tr h="844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78813" y="760007"/>
          <a:ext cx="3837648" cy="2254152"/>
        </p:xfrm>
        <a:graphic>
          <a:graphicData uri="http://schemas.openxmlformats.org/drawingml/2006/table">
            <a:tbl>
              <a:tblPr/>
              <a:tblGrid>
                <a:gridCol w="1918824"/>
                <a:gridCol w="1918824"/>
              </a:tblGrid>
              <a:tr h="711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872599" y="3725948"/>
          <a:ext cx="3708693" cy="2616240"/>
        </p:xfrm>
        <a:graphic>
          <a:graphicData uri="http://schemas.openxmlformats.org/drawingml/2006/table">
            <a:tbl>
              <a:tblPr/>
              <a:tblGrid>
                <a:gridCol w="1842624"/>
                <a:gridCol w="1866069"/>
              </a:tblGrid>
              <a:tr h="87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99292" y="691662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4461" y="3727939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2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55476" y="703385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3.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66491" y="3704493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4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0308" y="164123"/>
            <a:ext cx="780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Calculate the mean age for each frequency table:</a:t>
            </a:r>
            <a:endParaRPr lang="en-GB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246" y="3035911"/>
            <a:ext cx="1524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 t="25884" b="19230"/>
          <a:stretch>
            <a:fillRect/>
          </a:stretch>
        </p:blipFill>
        <p:spPr bwMode="auto">
          <a:xfrm>
            <a:off x="6378818" y="3024553"/>
            <a:ext cx="1897673" cy="4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8965" y="6372225"/>
            <a:ext cx="1495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9673" y="6372225"/>
            <a:ext cx="1495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8230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292" y="914401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5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4461" y="3950678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6.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55476" y="926124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7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466491" y="3751386"/>
            <a:ext cx="5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8.</a:t>
            </a:r>
            <a:endParaRPr lang="en-GB" sz="2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0566" y="1006192"/>
          <a:ext cx="3075648" cy="1927860"/>
        </p:xfrm>
        <a:graphic>
          <a:graphicData uri="http://schemas.openxmlformats.org/drawingml/2006/table">
            <a:tbl>
              <a:tblPr/>
              <a:tblGrid>
                <a:gridCol w="1537824"/>
                <a:gridCol w="1537824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3674" y="4042469"/>
          <a:ext cx="3157710" cy="1927860"/>
        </p:xfrm>
        <a:graphic>
          <a:graphicData uri="http://schemas.openxmlformats.org/drawingml/2006/table">
            <a:tbl>
              <a:tblPr/>
              <a:tblGrid>
                <a:gridCol w="1578855"/>
                <a:gridCol w="1578855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778814" y="1017915"/>
          <a:ext cx="3462508" cy="1927860"/>
        </p:xfrm>
        <a:graphic>
          <a:graphicData uri="http://schemas.openxmlformats.org/drawingml/2006/table">
            <a:tbl>
              <a:tblPr/>
              <a:tblGrid>
                <a:gridCol w="1731254"/>
                <a:gridCol w="1731254"/>
              </a:tblGrid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66384" y="3866623"/>
          <a:ext cx="3345278" cy="2251585"/>
        </p:xfrm>
        <a:graphic>
          <a:graphicData uri="http://schemas.openxmlformats.org/drawingml/2006/table">
            <a:tbl>
              <a:tblPr/>
              <a:tblGrid>
                <a:gridCol w="1672639"/>
                <a:gridCol w="1672639"/>
              </a:tblGrid>
              <a:tr h="709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>
                          <a:latin typeface="Calibri"/>
                          <a:ea typeface="Calibri"/>
                          <a:cs typeface="Times New Roman"/>
                        </a:rPr>
                        <a:t>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0308" y="164123"/>
            <a:ext cx="7807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Calculate the mean age for each frequency table:</a:t>
            </a:r>
            <a:endParaRPr lang="en-GB" sz="24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2986454"/>
            <a:ext cx="1343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0421" y="6050940"/>
            <a:ext cx="1552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6490" y="2969602"/>
            <a:ext cx="1390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 t="26154" b="17582"/>
          <a:stretch>
            <a:fillRect/>
          </a:stretch>
        </p:blipFill>
        <p:spPr bwMode="auto">
          <a:xfrm>
            <a:off x="4777153" y="6166338"/>
            <a:ext cx="2590800" cy="37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273</Words>
  <Application>Microsoft Office PowerPoint</Application>
  <PresentationFormat>On-screen Show (4:3)</PresentationFormat>
  <Paragraphs>198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Averages: Mean from a Frequency Table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Library User</cp:lastModifiedBy>
  <cp:revision>87</cp:revision>
  <dcterms:created xsi:type="dcterms:W3CDTF">2018-01-26T08:52:52Z</dcterms:created>
  <dcterms:modified xsi:type="dcterms:W3CDTF">2018-04-06T10:11:05Z</dcterms:modified>
</cp:coreProperties>
</file>