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80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67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6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3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0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9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1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44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2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7367A-D6CE-4B4E-AA0E-EDD2BC9A48A9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6CCD-7ABA-4030-9C08-8A144D485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60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0" y="706628"/>
                <a:ext cx="4445049" cy="9602629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 smtClean="0"/>
                  <a:t>1.	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+1&lt;10</m:t>
                    </m:r>
                  </m:oMath>
                </a14:m>
                <a:endParaRPr lang="en-GB" sz="28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2.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4&lt;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−1&lt;10</m:t>
                    </m:r>
                  </m:oMath>
                </a14:m>
                <a:endParaRPr lang="en-GB" sz="28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3.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4&lt;2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−1≤10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4.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28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5.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6.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7.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8.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9.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/>
              </a:p>
              <a:p>
                <a:pPr>
                  <a:lnSpc>
                    <a:spcPct val="150000"/>
                  </a:lnSpc>
                </a:pPr>
                <a:endParaRPr lang="en-GB" sz="3200" b="0" dirty="0" smtClean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06628"/>
                <a:ext cx="4445049" cy="9602629"/>
              </a:xfrm>
              <a:prstGeom prst="rect">
                <a:avLst/>
              </a:prstGeom>
              <a:blipFill>
                <a:blip r:embed="rId2"/>
                <a:stretch>
                  <a:fillRect l="-27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096000" y="713048"/>
                <a:ext cx="6096000" cy="102123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10.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11.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12.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/>
                  <a:t>13.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>
                    <a:ea typeface="Cambria Math" panose="02040503050406030204" pitchFamily="18" charset="0"/>
                  </a:rPr>
                  <a:t>14.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−20&lt;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−8≤8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>
                    <a:ea typeface="Cambria Math" panose="02040503050406030204" pitchFamily="18" charset="0"/>
                  </a:rPr>
                  <a:t>15.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−20&lt;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800" b="0" dirty="0" smtClean="0">
                    <a:ea typeface="Cambria Math" panose="02040503050406030204" pitchFamily="18" charset="0"/>
                  </a:rPr>
                  <a:t>16. 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−20&lt;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&lt;8</m:t>
                    </m:r>
                  </m:oMath>
                </a14:m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713048"/>
                <a:ext cx="6096000" cy="10212347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69006" y="154907"/>
            <a:ext cx="7826644" cy="58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3437" y="123986"/>
            <a:ext cx="401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Dyslexie" panose="02000000000000000000" pitchFamily="2" charset="0"/>
              </a:rPr>
              <a:t>Solve:</a:t>
            </a:r>
            <a:endParaRPr lang="en-GB" sz="3600" dirty="0">
              <a:latin typeface="Dyslex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1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5943" y="0"/>
                <a:ext cx="4445049" cy="10341293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sz="2400" dirty="0" smtClean="0"/>
                  <a:t>1.	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+1&lt;10</m:t>
                    </m:r>
                  </m:oMath>
                </a14:m>
                <a:endParaRPr lang="en-GB" sz="2400" b="0" dirty="0" smtClean="0"/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2.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4&lt;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−1&lt;10</m:t>
                    </m:r>
                  </m:oMath>
                </a14:m>
                <a:endParaRPr lang="en-GB" sz="2400" b="0" dirty="0" smtClean="0"/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3.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4&lt;2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−1≤10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4.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2400" b="0" dirty="0" smtClean="0"/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5.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6.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7.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8. 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9.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/>
              </a:p>
              <a:p>
                <a:pPr>
                  <a:lnSpc>
                    <a:spcPct val="150000"/>
                  </a:lnSpc>
                </a:pPr>
                <a:endParaRPr lang="en-GB" sz="3200" b="0" dirty="0" smtClean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:endParaRPr lang="en-GB" sz="3200" dirty="0"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43" y="0"/>
                <a:ext cx="4445049" cy="10341293"/>
              </a:xfrm>
              <a:prstGeom prst="rect">
                <a:avLst/>
              </a:prstGeom>
              <a:blipFill>
                <a:blip r:embed="rId2"/>
                <a:stretch>
                  <a:fillRect l="-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769428" y="0"/>
                <a:ext cx="6096000" cy="111279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10.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11.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12.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/>
                  <a:t>13.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>
                    <a:ea typeface="Cambria Math" panose="02040503050406030204" pitchFamily="18" charset="0"/>
                  </a:rPr>
                  <a:t>14.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−20&lt;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−8≤8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>
                    <a:ea typeface="Cambria Math" panose="02040503050406030204" pitchFamily="18" charset="0"/>
                  </a:rPr>
                  <a:t>15.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−20&lt;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sz="2400" b="0" dirty="0" smtClean="0">
                    <a:ea typeface="Cambria Math" panose="02040503050406030204" pitchFamily="18" charset="0"/>
                  </a:rPr>
                  <a:t>16. 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−20&lt;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&lt;8</m:t>
                    </m:r>
                  </m:oMath>
                </a14:m>
                <a:endParaRPr lang="en-GB" sz="24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3200" b="0" dirty="0" smtClean="0">
                  <a:ea typeface="Cambria Math" panose="020405030504060302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endParaRPr lang="en-GB" sz="3200" dirty="0">
                  <a:solidFill>
                    <a:prstClr val="black"/>
                  </a:solidFill>
                  <a:latin typeface="Dyslexie" panose="02000000000000000000" pitchFamily="2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28" y="0"/>
                <a:ext cx="6096000" cy="11127918"/>
              </a:xfrm>
              <a:prstGeom prst="rect">
                <a:avLst/>
              </a:prstGeom>
              <a:blipFill>
                <a:blip r:embed="rId3"/>
                <a:stretch>
                  <a:fillRect l="-1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30606" y="298208"/>
                <a:ext cx="3104604" cy="7478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&lt;9</m:t>
                      </m:r>
                    </m:oMath>
                  </m:oMathPara>
                </a14:m>
                <a:endParaRPr lang="en-GB" sz="2400" b="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&lt;11</m:t>
                      </m:r>
                    </m:oMath>
                  </m:oMathPara>
                </a14:m>
                <a:endParaRPr lang="en-GB" sz="2400" b="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2.5&lt;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5.5</m:t>
                      </m:r>
                    </m:oMath>
                  </m:oMathPara>
                </a14:m>
                <a:endParaRPr lang="en-GB" sz="2400" b="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−1.5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5.5</m:t>
                      </m:r>
                    </m:oMath>
                  </m:oMathPara>
                </a14:m>
                <a:endParaRPr lang="en-GB" sz="2400" b="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−1.5</m:t>
                      </m:r>
                    </m:oMath>
                  </m:oMathPara>
                </a14:m>
                <a:endParaRPr lang="en-GB" sz="240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en-GB" sz="240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1.5</m:t>
                      </m:r>
                    </m:oMath>
                  </m:oMathPara>
                </a14:m>
                <a:endParaRPr lang="en-GB" sz="240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2.5</m:t>
                      </m:r>
                    </m:oMath>
                  </m:oMathPara>
                </a14:m>
                <a:endParaRPr lang="en-GB" sz="240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−4.5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606" y="298208"/>
                <a:ext cx="3104604" cy="7478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428413" y="206767"/>
                <a:ext cx="3104604" cy="4420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−4.5&lt;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≤2.5</m:t>
                      </m:r>
                    </m:oMath>
                  </m:oMathPara>
                </a14:m>
                <a:endParaRPr lang="en-GB" sz="2400" b="0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sz="2400" b="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−80&lt;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n-GB" sz="2400" b="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−40&lt;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≤32</m:t>
                      </m:r>
                    </m:oMath>
                  </m:oMathPara>
                </a14:m>
                <a:endParaRPr lang="en-GB" sz="24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413" y="206767"/>
                <a:ext cx="3104604" cy="44208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932715" y="4132798"/>
                <a:ext cx="6096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≤32</m:t>
                      </m:r>
                    </m:oMath>
                  </m:oMathPara>
                </a14:m>
                <a:endParaRPr lang="en-GB" sz="24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≤24</m:t>
                      </m:r>
                    </m:oMath>
                  </m:oMathPara>
                </a14:m>
                <a:endParaRPr lang="en-GB" sz="2400" b="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−8&lt;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&lt;−48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715" y="4132798"/>
                <a:ext cx="6096000" cy="28623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154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104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Dyslexie</vt:lpstr>
      <vt:lpstr>Office Theme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J.Prior</dc:creator>
  <cp:lastModifiedBy>J.Prior</cp:lastModifiedBy>
  <cp:revision>3</cp:revision>
  <dcterms:created xsi:type="dcterms:W3CDTF">2018-04-12T14:33:36Z</dcterms:created>
  <dcterms:modified xsi:type="dcterms:W3CDTF">2018-04-12T14:48:30Z</dcterms:modified>
</cp:coreProperties>
</file>