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3" r:id="rId2"/>
    <p:sldId id="314" r:id="rId3"/>
    <p:sldId id="315" r:id="rId4"/>
    <p:sldId id="316" r:id="rId5"/>
    <p:sldId id="317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6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1.png"/><Relationship Id="rId4" Type="http://schemas.openxmlformats.org/officeDocument/2006/relationships/image" Target="../media/image1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36868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Adding/Subtracting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86554" y="3485262"/>
                <a:ext cx="4572000" cy="27520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485262"/>
                <a:ext cx="4572000" cy="27520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8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885447" y="290440"/>
                <a:ext cx="4572000" cy="23451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4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4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5447" y="290440"/>
                <a:ext cx="4572000" cy="23451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485010" y="302527"/>
                <a:ext cx="4572000" cy="23209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4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010" y="302527"/>
                <a:ext cx="4572000" cy="23209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52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372" y="136416"/>
                <a:ext cx="2169885" cy="6352252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2" y="136416"/>
                <a:ext cx="2169885" cy="63522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16514" y="0"/>
                <a:ext cx="4572000" cy="67285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514" y="0"/>
                <a:ext cx="4572000" cy="6728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197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2227942" y="19910"/>
                <a:ext cx="7743371" cy="6653424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27942" y="19910"/>
                <a:ext cx="7743371" cy="6653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69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372" y="136416"/>
                <a:ext cx="2169885" cy="6352252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2" y="136416"/>
                <a:ext cx="2169885" cy="63522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16514" y="0"/>
                <a:ext cx="4572000" cy="67285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514" y="0"/>
                <a:ext cx="4572000" cy="6728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8886" y="192777"/>
                <a:ext cx="4572000" cy="62395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6" y="192777"/>
                <a:ext cx="4572000" cy="6239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45118" y="192777"/>
                <a:ext cx="4572000" cy="63813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118" y="192777"/>
                <a:ext cx="4572000" cy="63813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87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2227942" y="19910"/>
                <a:ext cx="7743371" cy="6653424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27942" y="19910"/>
                <a:ext cx="7743371" cy="6653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1" y="-198451"/>
                <a:ext cx="4572000" cy="709014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2+9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1" y="-198451"/>
                <a:ext cx="4572000" cy="70901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33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153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Algebraic Fractions: Adding/Subtracting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2018-07-30T07:49:04Z</dcterms:modified>
</cp:coreProperties>
</file>