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19" r:id="rId2"/>
    <p:sldId id="320" r:id="rId3"/>
    <p:sldId id="321" r:id="rId4"/>
    <p:sldId id="322" r:id="rId5"/>
    <p:sldId id="323" r:id="rId6"/>
    <p:sldId id="32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8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7048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5557" y="179977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Algebraic Fractions: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Basic Simplifying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377093" y="3057337"/>
                <a:ext cx="4572000" cy="320318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7093" y="3057337"/>
                <a:ext cx="4572000" cy="32031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916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52223" y="541231"/>
                <a:ext cx="3893574" cy="1763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Simplify: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223" y="541231"/>
                <a:ext cx="3893574" cy="1763560"/>
              </a:xfrm>
              <a:prstGeom prst="rect">
                <a:avLst/>
              </a:prstGeom>
              <a:blipFill>
                <a:blip r:embed="rId2"/>
                <a:stretch>
                  <a:fillRect l="-3130" t="-34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757792" y="541231"/>
                <a:ext cx="3893574" cy="1789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Simplify: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  <m:sSup>
                            <m:sSup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7792" y="541231"/>
                <a:ext cx="3893574" cy="1789785"/>
              </a:xfrm>
              <a:prstGeom prst="rect">
                <a:avLst/>
              </a:prstGeom>
              <a:blipFill>
                <a:blip r:embed="rId3"/>
                <a:stretch>
                  <a:fillRect l="-3130" t="-34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2293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324465" y="-326937"/>
                <a:ext cx="1489586" cy="80832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465" y="-326937"/>
                <a:ext cx="1489586" cy="80832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3200400" y="-326937"/>
                <a:ext cx="4572000" cy="740997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-326937"/>
                <a:ext cx="4572000" cy="74099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2991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-1017639" y="-182732"/>
                <a:ext cx="4572000" cy="725993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100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120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100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17639" y="-182732"/>
                <a:ext cx="4572000" cy="72599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6759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324465" y="-326937"/>
                <a:ext cx="1489586" cy="80832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465" y="-326937"/>
                <a:ext cx="1489586" cy="80832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3215148" y="-433990"/>
                <a:ext cx="4572000" cy="740997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5148" y="-433990"/>
                <a:ext cx="4572000" cy="74099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0" y="-326937"/>
                <a:ext cx="4572000" cy="686008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kumimoji="0" lang="en-GB" sz="2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kumimoji="0" lang="en-GB" sz="2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-326937"/>
                <a:ext cx="4572000" cy="68600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291780" y="-22345"/>
                <a:ext cx="4572000" cy="688034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1780" y="-22345"/>
                <a:ext cx="4572000" cy="688034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7943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-1017639" y="-182732"/>
                <a:ext cx="4572000" cy="725993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100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120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100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17639" y="-182732"/>
                <a:ext cx="4572000" cy="72599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57200" y="-307936"/>
                <a:ext cx="4572000" cy="729751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4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100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-307936"/>
                <a:ext cx="4572000" cy="72975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5274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1705</TotalTime>
  <Words>96</Words>
  <Application>Microsoft Office PowerPoint</Application>
  <PresentationFormat>On-screen Show (4:3)</PresentationFormat>
  <Paragraphs>74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 New Roman</vt:lpstr>
      <vt:lpstr>Office Theme</vt:lpstr>
      <vt:lpstr>Algebraic Fractions: Basic Simplifying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89</cp:revision>
  <dcterms:created xsi:type="dcterms:W3CDTF">2018-01-26T08:52:52Z</dcterms:created>
  <dcterms:modified xsi:type="dcterms:W3CDTF">2018-07-30T07:49:44Z</dcterms:modified>
</cp:coreProperties>
</file>