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25" r:id="rId2"/>
    <p:sldId id="326" r:id="rId3"/>
    <p:sldId id="327" r:id="rId4"/>
    <p:sldId id="32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922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0199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5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4463" y="136868"/>
            <a:ext cx="7135072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Percentages: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Calculating Percentage Change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p:sp>
        <p:nvSpPr>
          <p:cNvPr id="5" name="Rectangle 4"/>
          <p:cNvSpPr/>
          <p:nvPr/>
        </p:nvSpPr>
        <p:spPr>
          <a:xfrm>
            <a:off x="2475985" y="3862643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en-GB" sz="28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Original value: £200 </a:t>
            </a:r>
          </a:p>
          <a:p>
            <a:pPr lvl="0" algn="ctr">
              <a:spcAft>
                <a:spcPts val="0"/>
              </a:spcAft>
            </a:pPr>
            <a:r>
              <a:rPr lang="en-GB" sz="28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New value: £18</a:t>
            </a:r>
          </a:p>
          <a:p>
            <a:pPr lvl="0" algn="ctr">
              <a:spcAft>
                <a:spcPts val="0"/>
              </a:spcAft>
            </a:pPr>
            <a:endParaRPr lang="en-GB" sz="28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</a:pPr>
            <a:r>
              <a:rPr lang="en-GB" sz="28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Original value: £200 </a:t>
            </a:r>
          </a:p>
          <a:p>
            <a:pPr lvl="0" algn="ctr">
              <a:spcAft>
                <a:spcPts val="0"/>
              </a:spcAft>
            </a:pPr>
            <a:r>
              <a:rPr lang="en-GB" sz="28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New value: £180</a:t>
            </a:r>
          </a:p>
        </p:txBody>
      </p:sp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5461" y="552364"/>
            <a:ext cx="4277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Calculate the percentage change: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72493" y="541231"/>
            <a:ext cx="4277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Calculate the percentage change:</a:t>
            </a:r>
          </a:p>
        </p:txBody>
      </p:sp>
      <p:sp>
        <p:nvSpPr>
          <p:cNvPr id="6" name="Rectangle 5"/>
          <p:cNvSpPr/>
          <p:nvPr/>
        </p:nvSpPr>
        <p:spPr>
          <a:xfrm>
            <a:off x="637465" y="1572003"/>
            <a:ext cx="32856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Original value: £400 </a:t>
            </a:r>
          </a:p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New value: £350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737087" y="1572003"/>
            <a:ext cx="32856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Original value: £350 </a:t>
            </a:r>
          </a:p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New value: £400</a:t>
            </a:r>
          </a:p>
        </p:txBody>
      </p:sp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385429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7988" y="276133"/>
            <a:ext cx="328889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Original value: £100</a:t>
            </a:r>
          </a:p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New value: £36</a:t>
            </a:r>
          </a:p>
          <a:p>
            <a:pPr lvl="0">
              <a:spcAft>
                <a:spcPts val="0"/>
              </a:spcAft>
            </a:pP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Original value: £200 </a:t>
            </a:r>
          </a:p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New value: £36</a:t>
            </a:r>
          </a:p>
          <a:p>
            <a:pPr lvl="0">
              <a:spcAft>
                <a:spcPts val="0"/>
              </a:spcAft>
            </a:pP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Original value: £200 </a:t>
            </a:r>
          </a:p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New value: £18</a:t>
            </a:r>
          </a:p>
          <a:p>
            <a:pPr lvl="0">
              <a:spcAft>
                <a:spcPts val="0"/>
              </a:spcAft>
            </a:pP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Original value: £200 </a:t>
            </a:r>
          </a:p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New value: £180</a:t>
            </a:r>
          </a:p>
          <a:p>
            <a:pPr lvl="0">
              <a:spcAft>
                <a:spcPts val="0"/>
              </a:spcAft>
            </a:pP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Original value: £180 </a:t>
            </a:r>
          </a:p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New value: £200</a:t>
            </a:r>
          </a:p>
          <a:p>
            <a:pPr lvl="0">
              <a:spcAft>
                <a:spcPts val="0"/>
              </a:spcAft>
            </a:pP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Original value: £220</a:t>
            </a:r>
          </a:p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New value: £200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0" y="65243"/>
            <a:ext cx="4572000" cy="679275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Original value: £220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New value: £400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Original value: £220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New value: £800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Original value: £880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New value: £800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Original value: £880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New value: £220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Original value: £88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New value: £220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Original value: £88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New value: £22</a:t>
            </a:r>
          </a:p>
        </p:txBody>
      </p:sp>
    </p:spTree>
    <p:extLst>
      <p:ext uri="{BB962C8B-B14F-4D97-AF65-F5344CB8AC3E}">
        <p14:creationId xmlns:p14="http://schemas.microsoft.com/office/powerpoint/2010/main" val="2493061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385429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2736" y="199120"/>
            <a:ext cx="328889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Original value: £100</a:t>
            </a:r>
          </a:p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New value: £36</a:t>
            </a:r>
          </a:p>
          <a:p>
            <a:pPr lvl="0">
              <a:spcAft>
                <a:spcPts val="0"/>
              </a:spcAft>
            </a:pP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Original value: £200 </a:t>
            </a:r>
          </a:p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New value: £36</a:t>
            </a:r>
          </a:p>
          <a:p>
            <a:pPr lvl="0">
              <a:spcAft>
                <a:spcPts val="0"/>
              </a:spcAft>
            </a:pP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Original value: £200 </a:t>
            </a:r>
          </a:p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New value: £18</a:t>
            </a:r>
          </a:p>
          <a:p>
            <a:pPr lvl="0">
              <a:spcAft>
                <a:spcPts val="0"/>
              </a:spcAft>
            </a:pP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Original value: £200 </a:t>
            </a:r>
          </a:p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New value: £180</a:t>
            </a:r>
          </a:p>
          <a:p>
            <a:pPr lvl="0">
              <a:spcAft>
                <a:spcPts val="0"/>
              </a:spcAft>
            </a:pP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Original value: £180 </a:t>
            </a:r>
          </a:p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New value: £200</a:t>
            </a:r>
          </a:p>
          <a:p>
            <a:pPr lvl="0">
              <a:spcAft>
                <a:spcPts val="0"/>
              </a:spcAft>
            </a:pP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Original value: £220</a:t>
            </a:r>
          </a:p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New value: £200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0" y="65243"/>
            <a:ext cx="4572000" cy="679275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Original value: £220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New value: £400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Original value: £220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New value: £800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Original value: £880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New value: £800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Original value: £880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New value: £220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Original value: £88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New value: £220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Original value: £88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New value: £22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86697" y="199120"/>
                <a:ext cx="4572000" cy="691266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28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64%</m:t>
                      </m:r>
                    </m:oMath>
                  </m:oMathPara>
                </a14:m>
                <a:endParaRPr lang="en-GB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8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82%</m:t>
                      </m:r>
                    </m:oMath>
                  </m:oMathPara>
                </a14:m>
                <a:endParaRPr lang="en-GB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8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91%</m:t>
                      </m:r>
                    </m:oMath>
                  </m:oMathPara>
                </a14:m>
                <a:endParaRPr lang="en-GB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8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18%</m:t>
                      </m:r>
                    </m:oMath>
                  </m:oMathPara>
                </a14:m>
                <a:endParaRPr lang="en-GB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8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11.1%</m:t>
                      </m:r>
                    </m:oMath>
                  </m:oMathPara>
                </a14:m>
                <a:endParaRPr lang="en-GB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8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9.09%</m:t>
                      </m:r>
                    </m:oMath>
                  </m:oMathPara>
                </a14:m>
                <a:endParaRPr lang="en-GB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697" y="199120"/>
                <a:ext cx="4572000" cy="691266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220929" y="-20428"/>
                <a:ext cx="4572000" cy="681006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28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81.81%</m:t>
                      </m:r>
                    </m:oMath>
                  </m:oMathPara>
                </a14:m>
                <a:endParaRPr lang="en-GB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8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263.63%</m:t>
                      </m:r>
                    </m:oMath>
                  </m:oMathPara>
                </a14:m>
                <a:endParaRPr lang="en-GB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8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9.09%</m:t>
                      </m:r>
                    </m:oMath>
                  </m:oMathPara>
                </a14:m>
                <a:endParaRPr lang="en-GB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8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75%</m:t>
                      </m:r>
                    </m:oMath>
                  </m:oMathPara>
                </a14:m>
                <a:endParaRPr lang="en-GB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8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150%</m:t>
                      </m:r>
                    </m:oMath>
                  </m:oMathPara>
                </a14:m>
                <a:endParaRPr lang="en-GB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8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75%</m:t>
                      </m:r>
                    </m:oMath>
                  </m:oMathPara>
                </a14:m>
                <a:endParaRPr lang="en-GB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929" y="-20428"/>
                <a:ext cx="4572000" cy="681006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789</TotalTime>
  <Words>344</Words>
  <Application>Microsoft Office PowerPoint</Application>
  <PresentationFormat>On-screen Show (4:3)</PresentationFormat>
  <Paragraphs>105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Times New Roman</vt:lpstr>
      <vt:lpstr>Office Theme</vt:lpstr>
      <vt:lpstr>Percentages:  Calculating Percentage Change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80</cp:revision>
  <dcterms:created xsi:type="dcterms:W3CDTF">2018-01-26T08:52:52Z</dcterms:created>
  <dcterms:modified xsi:type="dcterms:W3CDTF">2018-07-27T14:07:47Z</dcterms:modified>
</cp:coreProperties>
</file>