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  <p:sldId id="262" r:id="rId3"/>
    <p:sldId id="257" r:id="rId4"/>
    <p:sldId id="258" r:id="rId5"/>
    <p:sldId id="259" r:id="rId6"/>
    <p:sldId id="260" r:id="rId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58"/>
    <p:restoredTop sz="94620"/>
  </p:normalViewPr>
  <p:slideViewPr>
    <p:cSldViewPr snapToGrid="0" snapToObjects="1" showGuides="1">
      <p:cViewPr varScale="1">
        <p:scale>
          <a:sx n="66" d="100"/>
          <a:sy n="66" d="100"/>
        </p:scale>
        <p:origin x="208" y="53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202BB-0375-9043-AD5C-14B1F430370F}" type="datetimeFigureOut">
              <a:rPr lang="en-US" smtClean="0"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ECA8-436B-7340-9656-DFD4F98EC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202BB-0375-9043-AD5C-14B1F430370F}" type="datetimeFigureOut">
              <a:rPr lang="en-US" smtClean="0"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ECA8-436B-7340-9656-DFD4F98EC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202BB-0375-9043-AD5C-14B1F430370F}" type="datetimeFigureOut">
              <a:rPr lang="en-US" smtClean="0"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ECA8-436B-7340-9656-DFD4F98EC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202BB-0375-9043-AD5C-14B1F430370F}" type="datetimeFigureOut">
              <a:rPr lang="en-US" smtClean="0"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ECA8-436B-7340-9656-DFD4F98EC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202BB-0375-9043-AD5C-14B1F430370F}" type="datetimeFigureOut">
              <a:rPr lang="en-US" smtClean="0"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ECA8-436B-7340-9656-DFD4F98EC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202BB-0375-9043-AD5C-14B1F430370F}" type="datetimeFigureOut">
              <a:rPr lang="en-US" smtClean="0"/>
              <a:t>6/13/18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ECA8-436B-7340-9656-DFD4F98EC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202BB-0375-9043-AD5C-14B1F430370F}" type="datetimeFigureOut">
              <a:rPr lang="en-US" smtClean="0"/>
              <a:t>6/13/18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ECA8-436B-7340-9656-DFD4F98EC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202BB-0375-9043-AD5C-14B1F430370F}" type="datetimeFigureOut">
              <a:rPr lang="en-US" smtClean="0"/>
              <a:t>6/13/18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ECA8-436B-7340-9656-DFD4F98EC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202BB-0375-9043-AD5C-14B1F430370F}" type="datetimeFigureOut">
              <a:rPr lang="en-US" smtClean="0"/>
              <a:t>6/13/18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ECA8-436B-7340-9656-DFD4F98EC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202BB-0375-9043-AD5C-14B1F430370F}" type="datetimeFigureOut">
              <a:rPr lang="en-US" smtClean="0"/>
              <a:t>6/13/18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ECA8-436B-7340-9656-DFD4F98EC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202BB-0375-9043-AD5C-14B1F430370F}" type="datetimeFigureOut">
              <a:rPr lang="en-US" smtClean="0"/>
              <a:t>6/13/18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ECA8-436B-7340-9656-DFD4F98EC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202BB-0375-9043-AD5C-14B1F430370F}" type="datetimeFigureOut">
              <a:rPr lang="en-US" smtClean="0"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0ECA8-436B-7340-9656-DFD4F98EC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6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16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01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779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8100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612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5A8D76CE-2025-F240-B745-B6E37CBA1A8C}"/>
              </a:ext>
            </a:extLst>
          </p:cNvPr>
          <p:cNvSpPr/>
          <p:nvPr/>
        </p:nvSpPr>
        <p:spPr>
          <a:xfrm>
            <a:off x="159186" y="637941"/>
            <a:ext cx="4693606" cy="967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An object travels 40 miles in 2 hrs.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Calculate its speed?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274735C2-63FA-4F40-B960-BA10A7BF54F5}"/>
              </a:ext>
            </a:extLst>
          </p:cNvPr>
          <p:cNvSpPr/>
          <p:nvPr/>
        </p:nvSpPr>
        <p:spPr>
          <a:xfrm>
            <a:off x="4953000" y="640028"/>
            <a:ext cx="4953000" cy="967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An object travels 40 miles in 30 mins.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Calculate its speed?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97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https://i0.wp.com/variationtheory.com/wp-content/uploads/2018/05/Slide15-2.png?resize=960%2C720&amp;ssl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7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8ECF5F5-FDBB-234C-BC53-6C5A10EECE64}"/>
              </a:ext>
            </a:extLst>
          </p:cNvPr>
          <p:cNvSpPr/>
          <p:nvPr/>
        </p:nvSpPr>
        <p:spPr>
          <a:xfrm>
            <a:off x="3356386" y="107576"/>
            <a:ext cx="1301675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A086543-B0ED-6C45-9DA3-7F072B6DFB52}"/>
              </a:ext>
            </a:extLst>
          </p:cNvPr>
          <p:cNvSpPr/>
          <p:nvPr/>
        </p:nvSpPr>
        <p:spPr>
          <a:xfrm>
            <a:off x="3396051" y="1099220"/>
            <a:ext cx="1301675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44E2375-EC76-AB4B-8CC5-DDEE83682EFB}"/>
              </a:ext>
            </a:extLst>
          </p:cNvPr>
          <p:cNvSpPr/>
          <p:nvPr/>
        </p:nvSpPr>
        <p:spPr>
          <a:xfrm>
            <a:off x="3308370" y="1888360"/>
            <a:ext cx="1301675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A26DA0A-2DE6-3344-9DBC-0FF8B93AAD6C}"/>
              </a:ext>
            </a:extLst>
          </p:cNvPr>
          <p:cNvSpPr/>
          <p:nvPr/>
        </p:nvSpPr>
        <p:spPr>
          <a:xfrm>
            <a:off x="3371000" y="2752656"/>
            <a:ext cx="1301675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2386A357-F1FB-0D4F-9542-DA42FB4C9E0D}"/>
              </a:ext>
            </a:extLst>
          </p:cNvPr>
          <p:cNvSpPr/>
          <p:nvPr/>
        </p:nvSpPr>
        <p:spPr>
          <a:xfrm>
            <a:off x="3396051" y="3604426"/>
            <a:ext cx="1301675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5021F7E-A32D-B64C-BC6F-85CEE0FAAD39}"/>
              </a:ext>
            </a:extLst>
          </p:cNvPr>
          <p:cNvSpPr/>
          <p:nvPr/>
        </p:nvSpPr>
        <p:spPr>
          <a:xfrm>
            <a:off x="3396052" y="4581456"/>
            <a:ext cx="1301675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4C8EBCE1-9282-C148-A7CF-48B32CD32CBF}"/>
              </a:ext>
            </a:extLst>
          </p:cNvPr>
          <p:cNvSpPr/>
          <p:nvPr/>
        </p:nvSpPr>
        <p:spPr>
          <a:xfrm>
            <a:off x="3408578" y="5470803"/>
            <a:ext cx="1301675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8BE2C71-E8D8-8347-850A-33A7B8D9C7A4}"/>
              </a:ext>
            </a:extLst>
          </p:cNvPr>
          <p:cNvSpPr/>
          <p:nvPr/>
        </p:nvSpPr>
        <p:spPr>
          <a:xfrm>
            <a:off x="3383526" y="6209839"/>
            <a:ext cx="1301675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1D5030B-1D51-7744-A5F9-F2B807B7DFE9}"/>
              </a:ext>
            </a:extLst>
          </p:cNvPr>
          <p:cNvSpPr/>
          <p:nvPr/>
        </p:nvSpPr>
        <p:spPr>
          <a:xfrm>
            <a:off x="7792688" y="623231"/>
            <a:ext cx="1301675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D4BD98B0-9336-D34E-AA20-292B8E125DB5}"/>
              </a:ext>
            </a:extLst>
          </p:cNvPr>
          <p:cNvSpPr/>
          <p:nvPr/>
        </p:nvSpPr>
        <p:spPr>
          <a:xfrm>
            <a:off x="7767635" y="1462475"/>
            <a:ext cx="1301675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9FCAB876-D93D-DC4C-9C6C-FAC074DE87D9}"/>
              </a:ext>
            </a:extLst>
          </p:cNvPr>
          <p:cNvSpPr/>
          <p:nvPr/>
        </p:nvSpPr>
        <p:spPr>
          <a:xfrm>
            <a:off x="7817739" y="2364349"/>
            <a:ext cx="1301675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8160FBD7-DE5A-9843-9568-8C963FD9AC29}"/>
              </a:ext>
            </a:extLst>
          </p:cNvPr>
          <p:cNvSpPr/>
          <p:nvPr/>
        </p:nvSpPr>
        <p:spPr>
          <a:xfrm>
            <a:off x="7830265" y="3266223"/>
            <a:ext cx="1301675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A7C2F7FA-E60B-A84D-A7FF-796C2DDA7FBA}"/>
              </a:ext>
            </a:extLst>
          </p:cNvPr>
          <p:cNvSpPr/>
          <p:nvPr/>
        </p:nvSpPr>
        <p:spPr>
          <a:xfrm>
            <a:off x="7780161" y="4193149"/>
            <a:ext cx="1451521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4C9D8E55-08F0-6149-8657-51BF2F842C09}"/>
              </a:ext>
            </a:extLst>
          </p:cNvPr>
          <p:cNvSpPr/>
          <p:nvPr/>
        </p:nvSpPr>
        <p:spPr>
          <a:xfrm>
            <a:off x="7855318" y="5107549"/>
            <a:ext cx="1301675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229B4F8B-5F83-504A-9DE3-0DFD604E1219}"/>
              </a:ext>
            </a:extLst>
          </p:cNvPr>
          <p:cNvSpPr/>
          <p:nvPr/>
        </p:nvSpPr>
        <p:spPr>
          <a:xfrm>
            <a:off x="7755110" y="5934267"/>
            <a:ext cx="1514150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81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16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01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779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8100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612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38100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A8D76CE-2025-F240-B745-B6E37CBA1A8C}"/>
              </a:ext>
            </a:extLst>
          </p:cNvPr>
          <p:cNvSpPr/>
          <p:nvPr/>
        </p:nvSpPr>
        <p:spPr>
          <a:xfrm>
            <a:off x="14093" y="612889"/>
            <a:ext cx="4402924" cy="985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An object travels </a:t>
            </a:r>
            <a:r>
              <a:rPr lang="en-GB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at </a:t>
            </a: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40 </a:t>
            </a:r>
            <a:r>
              <a:rPr lang="en-GB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mph for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 hours. </a:t>
            </a: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How far has it travelled?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142533DD-B93D-704D-BD35-4E8E44044771}"/>
              </a:ext>
            </a:extLst>
          </p:cNvPr>
          <p:cNvSpPr/>
          <p:nvPr/>
        </p:nvSpPr>
        <p:spPr>
          <a:xfrm>
            <a:off x="4889603" y="614976"/>
            <a:ext cx="5137802" cy="985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An object travels </a:t>
            </a:r>
            <a:r>
              <a:rPr lang="en-GB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at </a:t>
            </a: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40 </a:t>
            </a:r>
            <a:r>
              <a:rPr lang="en-GB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mph for 30 mins. 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en-GB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far has it travelled?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19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5849B70-376C-6845-8369-B5B0B7A83658}"/>
              </a:ext>
            </a:extLst>
          </p:cNvPr>
          <p:cNvSpPr/>
          <p:nvPr/>
        </p:nvSpPr>
        <p:spPr>
          <a:xfrm>
            <a:off x="-3653" y="-183218"/>
            <a:ext cx="506416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60 mph in 1 hour   	   </a:t>
            </a:r>
            <a:r>
              <a:rPr lang="en-GB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60 miles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60 mph in 2 hours	   </a:t>
            </a:r>
            <a:r>
              <a:rPr lang="en-GB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120 miles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60 mph in 3 hours	   </a:t>
            </a:r>
            <a:r>
              <a:rPr lang="en-GB" sz="28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180 </a:t>
            </a:r>
            <a:r>
              <a:rPr lang="en-GB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miles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60 mph in 4 hours	   </a:t>
            </a:r>
            <a:r>
              <a:rPr lang="en-GB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240 miles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60 mph in 8 hours	   </a:t>
            </a:r>
            <a:r>
              <a:rPr lang="en-GB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480 miles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30 mph in 8 hours	   </a:t>
            </a:r>
            <a:r>
              <a:rPr lang="en-GB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240 miles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45 mph in 8 hours	   </a:t>
            </a:r>
            <a:r>
              <a:rPr lang="en-GB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360 miles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95 mph in 8 hours	   </a:t>
            </a:r>
            <a:r>
              <a:rPr lang="en-GB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760 miles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6DA6FD3-C4DE-654E-B72F-340B70952C10}"/>
              </a:ext>
            </a:extLst>
          </p:cNvPr>
          <p:cNvSpPr/>
          <p:nvPr/>
        </p:nvSpPr>
        <p:spPr>
          <a:xfrm>
            <a:off x="4953000" y="-175364"/>
            <a:ext cx="4953000" cy="61247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9.5 mph in 8 hours	   </a:t>
            </a:r>
            <a:r>
              <a:rPr lang="en-GB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76 miles</a:t>
            </a:r>
            <a:endParaRPr lang="en-GB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9.5 mph in 1 hour	   </a:t>
            </a:r>
            <a:r>
              <a:rPr lang="en-GB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9.5 miles</a:t>
            </a:r>
            <a:endParaRPr lang="en-GB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9.5 mph in 30 mins   </a:t>
            </a:r>
            <a:r>
              <a:rPr lang="en-GB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4.75miles</a:t>
            </a:r>
            <a:endParaRPr lang="en-GB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9.5 mph in 20 mins  </a:t>
            </a:r>
            <a:r>
              <a:rPr lang="en-GB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3.17miles</a:t>
            </a:r>
            <a:endParaRPr lang="en-GB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9.5 mph in 10 mins  </a:t>
            </a:r>
            <a:r>
              <a:rPr lang="en-GB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1.58 miles</a:t>
            </a:r>
            <a:endParaRPr lang="en-GB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9.5 mph in 15 mins  </a:t>
            </a:r>
            <a:r>
              <a:rPr lang="en-GB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2.37 miles</a:t>
            </a:r>
            <a:endParaRPr lang="en-GB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9.5 miles in 12 mins  </a:t>
            </a:r>
            <a:r>
              <a:rPr lang="en-GB" sz="2800" dirty="0">
                <a:solidFill>
                  <a:srgbClr val="FF0000"/>
                </a:solidFill>
                <a:latin typeface="Dyslexie"/>
                <a:ea typeface="Calibri" panose="020F0502020204030204" pitchFamily="34" charset="0"/>
                <a:cs typeface="Times New Roman" panose="02020603050405020304" pitchFamily="18" charset="0"/>
              </a:rPr>
              <a:t>1.90 miles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2C1DA88D-3C65-044F-9DE5-821B0CAC9A9E}"/>
              </a:ext>
            </a:extLst>
          </p:cNvPr>
          <p:cNvSpPr/>
          <p:nvPr/>
        </p:nvSpPr>
        <p:spPr>
          <a:xfrm>
            <a:off x="3062601" y="32420"/>
            <a:ext cx="1459295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0430C611-BCCC-9B4D-B5AD-A04B9417CCBB}"/>
              </a:ext>
            </a:extLst>
          </p:cNvPr>
          <p:cNvSpPr/>
          <p:nvPr/>
        </p:nvSpPr>
        <p:spPr>
          <a:xfrm>
            <a:off x="3062601" y="921768"/>
            <a:ext cx="1459295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A28398B6-306C-564A-A7A0-801CB0C8CD34}"/>
              </a:ext>
            </a:extLst>
          </p:cNvPr>
          <p:cNvSpPr/>
          <p:nvPr/>
        </p:nvSpPr>
        <p:spPr>
          <a:xfrm>
            <a:off x="3062601" y="2715753"/>
            <a:ext cx="1459295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2264BD44-C08A-104C-A80B-6B07276361C8}"/>
              </a:ext>
            </a:extLst>
          </p:cNvPr>
          <p:cNvSpPr/>
          <p:nvPr/>
        </p:nvSpPr>
        <p:spPr>
          <a:xfrm>
            <a:off x="3062601" y="3527182"/>
            <a:ext cx="1459295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C52EF479-ACAA-BA49-B3B9-160EAF1211AC}"/>
              </a:ext>
            </a:extLst>
          </p:cNvPr>
          <p:cNvSpPr/>
          <p:nvPr/>
        </p:nvSpPr>
        <p:spPr>
          <a:xfrm>
            <a:off x="3062601" y="4454108"/>
            <a:ext cx="1459295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13FD7A12-C1C4-1243-8E65-7A54B58AFE6D}"/>
              </a:ext>
            </a:extLst>
          </p:cNvPr>
          <p:cNvSpPr/>
          <p:nvPr/>
        </p:nvSpPr>
        <p:spPr>
          <a:xfrm>
            <a:off x="3062601" y="5280826"/>
            <a:ext cx="1459295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3E875513-B41F-5B43-AA2E-388F26BB0F16}"/>
              </a:ext>
            </a:extLst>
          </p:cNvPr>
          <p:cNvSpPr/>
          <p:nvPr/>
        </p:nvSpPr>
        <p:spPr>
          <a:xfrm>
            <a:off x="3062601" y="6144753"/>
            <a:ext cx="1459295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49D50D86-B12D-6847-8468-55F6216D95DF}"/>
              </a:ext>
            </a:extLst>
          </p:cNvPr>
          <p:cNvSpPr/>
          <p:nvPr/>
        </p:nvSpPr>
        <p:spPr>
          <a:xfrm>
            <a:off x="7890808" y="82524"/>
            <a:ext cx="1453609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E9533347-FC37-D444-B151-674A37EAA49B}"/>
              </a:ext>
            </a:extLst>
          </p:cNvPr>
          <p:cNvSpPr/>
          <p:nvPr/>
        </p:nvSpPr>
        <p:spPr>
          <a:xfrm>
            <a:off x="7978490" y="971871"/>
            <a:ext cx="1453609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0F32DD93-446F-5A46-A003-B9DC67078EBA}"/>
              </a:ext>
            </a:extLst>
          </p:cNvPr>
          <p:cNvSpPr/>
          <p:nvPr/>
        </p:nvSpPr>
        <p:spPr>
          <a:xfrm>
            <a:off x="8041120" y="1735959"/>
            <a:ext cx="1453609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="" xmlns:a16="http://schemas.microsoft.com/office/drawing/2014/main" id="{46FC8360-924E-3346-91F2-61091379555B}"/>
              </a:ext>
            </a:extLst>
          </p:cNvPr>
          <p:cNvSpPr/>
          <p:nvPr/>
        </p:nvSpPr>
        <p:spPr>
          <a:xfrm>
            <a:off x="7916450" y="2577966"/>
            <a:ext cx="1678022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BD045522-25A0-6F4A-BF12-F3B7B851960E}"/>
              </a:ext>
            </a:extLst>
          </p:cNvPr>
          <p:cNvSpPr/>
          <p:nvPr/>
        </p:nvSpPr>
        <p:spPr>
          <a:xfrm>
            <a:off x="7903924" y="3602337"/>
            <a:ext cx="1640444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F39D49F3-A9CD-034D-AA83-AE6A7916B35E}"/>
              </a:ext>
            </a:extLst>
          </p:cNvPr>
          <p:cNvSpPr/>
          <p:nvPr/>
        </p:nvSpPr>
        <p:spPr>
          <a:xfrm>
            <a:off x="7916450" y="4454108"/>
            <a:ext cx="1665496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0577A3AB-84E7-DA46-B426-F63194A13492}"/>
              </a:ext>
            </a:extLst>
          </p:cNvPr>
          <p:cNvSpPr/>
          <p:nvPr/>
        </p:nvSpPr>
        <p:spPr>
          <a:xfrm>
            <a:off x="7990549" y="5218195"/>
            <a:ext cx="1629440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F4048DDF-39C5-DC4B-AE55-D1BFA0D68A3B}"/>
              </a:ext>
            </a:extLst>
          </p:cNvPr>
          <p:cNvSpPr/>
          <p:nvPr/>
        </p:nvSpPr>
        <p:spPr>
          <a:xfrm>
            <a:off x="3062601" y="1836168"/>
            <a:ext cx="1459295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22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16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01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779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8100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612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5A8D76CE-2025-F240-B745-B6E37CBA1A8C}"/>
              </a:ext>
            </a:extLst>
          </p:cNvPr>
          <p:cNvSpPr/>
          <p:nvPr/>
        </p:nvSpPr>
        <p:spPr>
          <a:xfrm>
            <a:off x="14093" y="612889"/>
            <a:ext cx="4938907" cy="967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An object travels 80 miles at 40 mph.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How long does the journey take?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142533DD-B93D-704D-BD35-4E8E44044771}"/>
              </a:ext>
            </a:extLst>
          </p:cNvPr>
          <p:cNvSpPr/>
          <p:nvPr/>
        </p:nvSpPr>
        <p:spPr>
          <a:xfrm>
            <a:off x="4967093" y="614976"/>
            <a:ext cx="4938907" cy="967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An object travels 20 miles at 40 mph.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How long does the journey take?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05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5849B70-376C-6845-8369-B5B0B7A83658}"/>
              </a:ext>
            </a:extLst>
          </p:cNvPr>
          <p:cNvSpPr/>
          <p:nvPr/>
        </p:nvSpPr>
        <p:spPr>
          <a:xfrm>
            <a:off x="-3653" y="-7854"/>
            <a:ext cx="4956653" cy="6865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60 miles at 60 mph	</a:t>
            </a:r>
            <a:r>
              <a:rPr lang="en-GB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 hr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120 miles at 60 mph	</a:t>
            </a:r>
            <a:r>
              <a:rPr lang="en-GB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 hrs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180 miles at 60 mph	</a:t>
            </a:r>
            <a:r>
              <a:rPr lang="en-GB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 hrs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240 miles at 60 mph	</a:t>
            </a:r>
            <a:r>
              <a:rPr lang="en-GB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 hrs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240 miles at 30 mph	</a:t>
            </a:r>
            <a:r>
              <a:rPr lang="en-GB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8 hrs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240 miles at 15 mph	</a:t>
            </a:r>
            <a:r>
              <a:rPr lang="en-GB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16 hrs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240 miles at 5 mph	</a:t>
            </a:r>
            <a:r>
              <a:rPr lang="en-GB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48 hrs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24 miles at 5 mph	 </a:t>
            </a:r>
            <a:r>
              <a:rPr lang="en-GB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 hrs 48 mins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6DA6FD3-C4DE-654E-B72F-340B70952C10}"/>
              </a:ext>
            </a:extLst>
          </p:cNvPr>
          <p:cNvSpPr/>
          <p:nvPr/>
        </p:nvSpPr>
        <p:spPr>
          <a:xfrm>
            <a:off x="4953000" y="0"/>
            <a:ext cx="4953000" cy="61247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24 miles at 7.5 mph </a:t>
            </a:r>
            <a:r>
              <a:rPr lang="en-GB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 hrs 12 mins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24 miles at 30 mph</a:t>
            </a:r>
            <a:r>
              <a:rPr lang="en-GB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48 mins</a:t>
            </a:r>
            <a:endParaRPr lang="en-GB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24 miles at 60 mph </a:t>
            </a:r>
            <a:r>
              <a:rPr lang="en-GB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24 mins</a:t>
            </a:r>
            <a:endParaRPr lang="en-GB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8 miles at 60 mph	   </a:t>
            </a:r>
            <a:r>
              <a:rPr lang="en-GB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8 mins</a:t>
            </a:r>
            <a:endParaRPr lang="en-GB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4 miles at 30 mph 	 </a:t>
            </a:r>
            <a:r>
              <a:rPr lang="en-GB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8 mins</a:t>
            </a:r>
            <a:endParaRPr lang="en-GB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8 miles  at 45 mph	 </a:t>
            </a:r>
            <a:r>
              <a:rPr lang="en-GB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10 mins </a:t>
            </a:r>
            <a:r>
              <a:rPr lang="en-GB" sz="28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40 </a:t>
            </a:r>
            <a:r>
              <a:rPr lang="en-GB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endParaRPr lang="en-GB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5 miles at 72 mph   </a:t>
            </a:r>
            <a:r>
              <a:rPr lang="en-GB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 mins 10 s</a:t>
            </a:r>
            <a:endParaRPr lang="en-GB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1595B3DE-441E-B94C-9BCE-B600BCE8DE02}"/>
              </a:ext>
            </a:extLst>
          </p:cNvPr>
          <p:cNvSpPr/>
          <p:nvPr/>
        </p:nvSpPr>
        <p:spPr>
          <a:xfrm>
            <a:off x="3175335" y="333045"/>
            <a:ext cx="1459295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D08127C2-865E-114D-ACB9-9A923E57FEFB}"/>
              </a:ext>
            </a:extLst>
          </p:cNvPr>
          <p:cNvSpPr/>
          <p:nvPr/>
        </p:nvSpPr>
        <p:spPr>
          <a:xfrm>
            <a:off x="3493705" y="1147236"/>
            <a:ext cx="1459295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E729A9E0-333E-1E43-94C9-902CCB6F0BBF}"/>
              </a:ext>
            </a:extLst>
          </p:cNvPr>
          <p:cNvSpPr/>
          <p:nvPr/>
        </p:nvSpPr>
        <p:spPr>
          <a:xfrm>
            <a:off x="3493705" y="1986480"/>
            <a:ext cx="1459295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1A680149-3C9C-0E4A-98D3-A833622B10F6}"/>
              </a:ext>
            </a:extLst>
          </p:cNvPr>
          <p:cNvSpPr/>
          <p:nvPr/>
        </p:nvSpPr>
        <p:spPr>
          <a:xfrm>
            <a:off x="3493705" y="2891117"/>
            <a:ext cx="1459295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6512C6B1-5941-854A-9CE5-D8E7FB54E69A}"/>
              </a:ext>
            </a:extLst>
          </p:cNvPr>
          <p:cNvSpPr/>
          <p:nvPr/>
        </p:nvSpPr>
        <p:spPr>
          <a:xfrm>
            <a:off x="3493705" y="3677494"/>
            <a:ext cx="1459295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3CA1F9EA-1CE6-1D49-802F-860EE299BD93}"/>
              </a:ext>
            </a:extLst>
          </p:cNvPr>
          <p:cNvSpPr/>
          <p:nvPr/>
        </p:nvSpPr>
        <p:spPr>
          <a:xfrm>
            <a:off x="3493705" y="4641998"/>
            <a:ext cx="1459295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E7D5537E-7BA4-5B4F-92FF-F69958D7826C}"/>
              </a:ext>
            </a:extLst>
          </p:cNvPr>
          <p:cNvSpPr/>
          <p:nvPr/>
        </p:nvSpPr>
        <p:spPr>
          <a:xfrm>
            <a:off x="3493705" y="5481242"/>
            <a:ext cx="1459295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E33FDE02-82F6-0F44-AA06-5E0B30A0EFAB}"/>
              </a:ext>
            </a:extLst>
          </p:cNvPr>
          <p:cNvSpPr/>
          <p:nvPr/>
        </p:nvSpPr>
        <p:spPr>
          <a:xfrm>
            <a:off x="2711872" y="6320117"/>
            <a:ext cx="2135701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2347E892-8E21-9D41-BD78-7179245400CF}"/>
              </a:ext>
            </a:extLst>
          </p:cNvPr>
          <p:cNvSpPr/>
          <p:nvPr/>
        </p:nvSpPr>
        <p:spPr>
          <a:xfrm>
            <a:off x="7935226" y="333044"/>
            <a:ext cx="1722341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10D8194C-C558-5441-90C8-E02097A184EF}"/>
              </a:ext>
            </a:extLst>
          </p:cNvPr>
          <p:cNvSpPr/>
          <p:nvPr/>
        </p:nvSpPr>
        <p:spPr>
          <a:xfrm>
            <a:off x="7885122" y="1147237"/>
            <a:ext cx="1459295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7F186E5D-1D23-4B4A-8984-3612C9BE545C}"/>
              </a:ext>
            </a:extLst>
          </p:cNvPr>
          <p:cNvSpPr/>
          <p:nvPr/>
        </p:nvSpPr>
        <p:spPr>
          <a:xfrm>
            <a:off x="8035434" y="2036584"/>
            <a:ext cx="1459295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FEED4D8B-5CEC-F348-8718-540BF4E602E0}"/>
              </a:ext>
            </a:extLst>
          </p:cNvPr>
          <p:cNvSpPr/>
          <p:nvPr/>
        </p:nvSpPr>
        <p:spPr>
          <a:xfrm>
            <a:off x="7722283" y="2891117"/>
            <a:ext cx="1459295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B1764D09-E72D-8A4A-8D56-52E8F7B30C6D}"/>
              </a:ext>
            </a:extLst>
          </p:cNvPr>
          <p:cNvSpPr/>
          <p:nvPr/>
        </p:nvSpPr>
        <p:spPr>
          <a:xfrm>
            <a:off x="7759862" y="3752651"/>
            <a:ext cx="1459295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DEB5A93B-F7A5-5647-9728-97C600F69FF7}"/>
              </a:ext>
            </a:extLst>
          </p:cNvPr>
          <p:cNvSpPr/>
          <p:nvPr/>
        </p:nvSpPr>
        <p:spPr>
          <a:xfrm>
            <a:off x="7824579" y="5470803"/>
            <a:ext cx="1958248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DEB5A93B-F7A5-5647-9728-97C600F69FF7}"/>
              </a:ext>
            </a:extLst>
          </p:cNvPr>
          <p:cNvSpPr/>
          <p:nvPr/>
        </p:nvSpPr>
        <p:spPr>
          <a:xfrm>
            <a:off x="7885122" y="4507935"/>
            <a:ext cx="1958248" cy="537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66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E274F0E-1B14-C642-B139-001DA93D198B}" vid="{42CF3A8E-5F26-2B47-B54A-2BC6884979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A4 Template</Template>
  <TotalTime>2</TotalTime>
  <Words>151</Words>
  <Application>Microsoft Macintosh PowerPoint</Application>
  <PresentationFormat>A4 Paper (210x297 mm)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Calibri Light</vt:lpstr>
      <vt:lpstr>Dyslexie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Conrad</dc:creator>
  <cp:lastModifiedBy>Matthew Conrad</cp:lastModifiedBy>
  <cp:revision>4</cp:revision>
  <dcterms:created xsi:type="dcterms:W3CDTF">2018-06-11T15:39:30Z</dcterms:created>
  <dcterms:modified xsi:type="dcterms:W3CDTF">2018-06-13T10:05:10Z</dcterms:modified>
</cp:coreProperties>
</file>