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4" r:id="rId2"/>
    <p:sldId id="355" r:id="rId3"/>
    <p:sldId id="356" r:id="rId4"/>
    <p:sldId id="3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67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90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123" y="200431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Cross-Multiplication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68" y="3277965"/>
                <a:ext cx="5023783" cy="3070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68" y="3277965"/>
                <a:ext cx="5023783" cy="30704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7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26239" y="541231"/>
                <a:ext cx="1677318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4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239" y="541231"/>
                <a:ext cx="1677318" cy="13644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709627" y="541231"/>
                <a:ext cx="1989904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4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627" y="541231"/>
                <a:ext cx="1989904" cy="1364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67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60091" y="0"/>
                <a:ext cx="1887794" cy="7894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091" y="0"/>
                <a:ext cx="1887794" cy="78944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9832" y="-100443"/>
                <a:ext cx="4572000" cy="69584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832" y="-100443"/>
                <a:ext cx="4572000" cy="6958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2232" y="235974"/>
            <a:ext cx="1533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Solve:</a:t>
            </a:r>
          </a:p>
        </p:txBody>
      </p:sp>
    </p:spTree>
    <p:extLst>
      <p:ext uri="{BB962C8B-B14F-4D97-AF65-F5344CB8AC3E}">
        <p14:creationId xmlns:p14="http://schemas.microsoft.com/office/powerpoint/2010/main" val="161316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-100443"/>
                <a:ext cx="1887794" cy="7894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00443"/>
                <a:ext cx="1887794" cy="78944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79176" y="-100443"/>
                <a:ext cx="4572000" cy="69584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1−2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76" y="-100443"/>
                <a:ext cx="4572000" cy="6958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6588" y="120782"/>
                <a:ext cx="4572000" cy="64029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=10.5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5.25 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𝑜𝑟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=0.75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=1.5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88" y="120782"/>
                <a:ext cx="4572000" cy="64029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65176" y="0"/>
                <a:ext cx="4572000" cy="70230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=2.5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=3.5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=8.</m:t>
                    </m:r>
                    <m:acc>
                      <m:accPr>
                        <m:chr m:val="̇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acc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26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=7.5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=−6.5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76" y="0"/>
                <a:ext cx="4572000" cy="70230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80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180</Words>
  <Application>Microsoft Office PowerPoint</Application>
  <PresentationFormat>On-screen Show (4:3)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Equations:  Cross-Multiplication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2018-07-30T08:46:34Z</dcterms:modified>
</cp:coreProperties>
</file>