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317" r:id="rId2"/>
    <p:sldId id="318" r:id="rId3"/>
    <p:sldId id="303" r:id="rId4"/>
    <p:sldId id="30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cimal hours" id="{8264BEC0-AB8A-4F07-816B-4739A168FA61}">
          <p14:sldIdLst>
            <p14:sldId id="317"/>
            <p14:sldId id="318"/>
            <p14:sldId id="303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09/05/2018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F32C9C1-C722-485A-A3B8-1BEAFA5F72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01DBE09D-C680-4610-BAD7-4BF05B1E8C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DB09BEA3-305E-4CDA-9C84-F722079C25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FB7A28-64CF-44F0-8690-36A9F1CB807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133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453CE-5551-43C8-8111-605FDB125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2501E-A623-40D1-BE8D-5A64510BC8B5}" type="datetimeFigureOut">
              <a:rPr lang="en-GB"/>
              <a:pPr>
                <a:defRPr/>
              </a:pPr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9D8FB-2574-4C72-B231-2D1EA8A66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527E5-8AA4-429F-82BF-8755B8498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7EEBC-5D10-4C06-ACF5-5E091FC10B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396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7CC46-277B-45BE-A325-50C40EBF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00E65-4E04-446F-A231-7041A4EE988B}" type="datetimeFigureOut">
              <a:rPr lang="en-GB"/>
              <a:pPr>
                <a:defRPr/>
              </a:pPr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199FA-9A39-41A2-A48B-E6CC545A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09D4B-512C-4D91-A31A-79880FB9F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B7FD0-B6AD-4AD3-A298-2EF4CA24D9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990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73775-C60E-40BF-8292-D94661291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548AC-2D83-47B2-AD46-A6A3CE941101}" type="datetimeFigureOut">
              <a:rPr lang="en-GB"/>
              <a:pPr>
                <a:defRPr/>
              </a:pPr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5F9EC-F914-4425-8525-2A045E870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420BE-4442-4885-BCE4-E6A996836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69AB3-17F3-4CF7-9E69-2C1B56F2E4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14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4393B-0E1D-4DF2-BDB6-1FF4176B9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F72AA-DAEA-4BBE-B488-41F631FC0388}" type="datetimeFigureOut">
              <a:rPr lang="en-GB"/>
              <a:pPr>
                <a:defRPr/>
              </a:pPr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034B6-F5AD-4490-A8F8-F22CABB26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68C4B-6480-444D-834F-247A0BE2E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6CACA-1333-4601-A082-FA7E4FAC225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991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30AEE-15FB-4E19-AD3C-C5642B2E1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DCF1B-877C-4C92-A220-EF8FD82DCDB5}" type="datetimeFigureOut">
              <a:rPr lang="en-GB"/>
              <a:pPr>
                <a:defRPr/>
              </a:pPr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AF168-7709-4350-9C12-16836046B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FB3AD-BE94-4988-AAE2-137E209B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B29FD-9906-4CA3-A926-B7B885B159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289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8F388A-0040-44F4-9987-510B24F3A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DB8F8-5D64-4D27-B584-0D89B57EFFA4}" type="datetimeFigureOut">
              <a:rPr lang="en-GB"/>
              <a:pPr>
                <a:defRPr/>
              </a:pPr>
              <a:t>09/05/2018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4CDD12-5EFD-45FF-94C5-0C0792FDB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5D37FE-D218-4821-9020-CBB51168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EF9A4-E0B2-4DF8-A5AA-D01B197A65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755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9AE99F3-4FA8-4695-8FBC-6F83572FB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94205-9F28-4BC2-95FC-4D857EADCD41}" type="datetimeFigureOut">
              <a:rPr lang="en-GB"/>
              <a:pPr>
                <a:defRPr/>
              </a:pPr>
              <a:t>09/05/2018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59A4DAB-1EFA-4919-92C3-149022CED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0198D77-8528-4DBD-B446-5575FDE13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CF2DD-519C-4333-A59B-DFF435363A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177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25DA0E0-36EC-41E3-9EE1-7482BFF5E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8FC0E-6007-44C4-9B85-C72843BC3C5C}" type="datetimeFigureOut">
              <a:rPr lang="en-GB"/>
              <a:pPr>
                <a:defRPr/>
              </a:pPr>
              <a:t>09/05/2018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956CFEA-14C3-4569-B0BA-758B9596C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909CBCF-2ABE-4F6B-A6DE-C8C8377CF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85A63-24E0-4CC3-9B74-C4C0C351E3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83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3C21E50-A1FC-48A0-BBB3-DCC791295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5E5F8-F5E0-4BF6-AFDD-92768FC37E7C}" type="datetimeFigureOut">
              <a:rPr lang="en-GB"/>
              <a:pPr>
                <a:defRPr/>
              </a:pPr>
              <a:t>09/05/2018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A81699F-05BA-4B19-8C5E-37790CF32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45E714C-939B-4EAD-8B3E-7EF28BEBD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4078E-716F-4765-8589-5B3430A237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792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83BD22-1629-495C-8A4A-76745E662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D85D9-0AA2-4FF0-BD78-652DE290680A}" type="datetimeFigureOut">
              <a:rPr lang="en-GB"/>
              <a:pPr>
                <a:defRPr/>
              </a:pPr>
              <a:t>09/05/2018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84BE11-E194-4CE2-ADE8-B338551F5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42BCEB5-C338-4109-A98E-9CF417170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B335A-4BFA-403F-8DB0-3571F9D351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710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65FAA9-205E-4A65-A64E-64C795944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0A7D3-BC2E-484C-91F9-0687679744F8}" type="datetimeFigureOut">
              <a:rPr lang="en-GB"/>
              <a:pPr>
                <a:defRPr/>
              </a:pPr>
              <a:t>09/05/2018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4C6E1D-167D-41F3-A5B0-63AC82898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1A52AC0-2862-449B-A041-994E72A0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FD5B5-4E8D-40F5-AB2E-F628907ED0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14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7069312-0B07-4EAE-909C-979A322E810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57984F2-A954-46A1-85D1-6E7BFF1A85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BEF60-A6D0-4147-88EF-49F36096CF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6A8207-D8BB-4212-BA55-025882AE4E83}" type="datetimeFigureOut">
              <a:rPr lang="en-GB"/>
              <a:pPr>
                <a:defRPr/>
              </a:pPr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79608-949A-4ADA-88E2-438FB2FE8E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F208D-313D-4BB6-B13A-3C17407A4E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D01C017-2712-4EA3-8168-EFA6431A2F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313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5E536-12EA-4F45-B57A-D330D63DD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150" y="130175"/>
            <a:ext cx="8721725" cy="13858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900" b="1" dirty="0">
                <a:solidFill>
                  <a:schemeClr val="bg1"/>
                </a:solidFill>
              </a:rPr>
              <a:t>Time: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Converting decimals to hours and minutes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D47F605-D81F-4746-B013-90AEAAB7BB3C}"/>
              </a:ext>
            </a:extLst>
          </p:cNvPr>
          <p:cNvSpPr txBox="1">
            <a:spLocks/>
          </p:cNvSpPr>
          <p:nvPr/>
        </p:nvSpPr>
        <p:spPr>
          <a:xfrm>
            <a:off x="588963" y="6149975"/>
            <a:ext cx="7966075" cy="554038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95E8F1-7972-4622-92D0-53EBA647C6C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15800" y="4108900"/>
            <a:ext cx="5857244" cy="369332"/>
          </a:xfrm>
          <a:prstGeom prst="rect">
            <a:avLst/>
          </a:prstGeom>
          <a:blipFill rotWithShape="1">
            <a:blip r:embed="rId3"/>
            <a:stretch>
              <a:fillRect l="-833" r="-729" b="-819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2053" name="Picture 11">
            <a:extLst>
              <a:ext uri="{FF2B5EF4-FFF2-40B4-BE49-F238E27FC236}">
                <a16:creationId xmlns:a16="http://schemas.microsoft.com/office/drawing/2014/main" id="{9D8D646C-1013-4CCA-A498-54581C537F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17A6CAA7-F3F9-40CC-A4F0-0AC6A8827736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1FDEBE1-62EA-4FC8-B6DF-A5E5ED0B001C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563E32-1D67-48DF-915D-D732DA0339E4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2057" name="Picture 15">
            <a:extLst>
              <a:ext uri="{FF2B5EF4-FFF2-40B4-BE49-F238E27FC236}">
                <a16:creationId xmlns:a16="http://schemas.microsoft.com/office/drawing/2014/main" id="{5B263E81-8E41-41BF-B826-2971C1C82D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7">
            <a:extLst>
              <a:ext uri="{FF2B5EF4-FFF2-40B4-BE49-F238E27FC236}">
                <a16:creationId xmlns:a16="http://schemas.microsoft.com/office/drawing/2014/main" id="{DA99ED7B-423D-4B82-9765-D9AB76D707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1E5B0E7D-7B89-4AC6-AEB7-7BFCC4BBD3E4}"/>
              </a:ext>
            </a:extLst>
          </p:cNvPr>
          <p:cNvSpPr txBox="1">
            <a:spLocks/>
          </p:cNvSpPr>
          <p:nvPr/>
        </p:nvSpPr>
        <p:spPr>
          <a:xfrm>
            <a:off x="7146925" y="1847850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2060" name="Picture 18">
            <a:extLst>
              <a:ext uri="{FF2B5EF4-FFF2-40B4-BE49-F238E27FC236}">
                <a16:creationId xmlns:a16="http://schemas.microsoft.com/office/drawing/2014/main" id="{A448283A-9DE9-4E45-8133-2F2BE489BA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Box 19">
            <a:extLst>
              <a:ext uri="{FF2B5EF4-FFF2-40B4-BE49-F238E27FC236}">
                <a16:creationId xmlns:a16="http://schemas.microsoft.com/office/drawing/2014/main" id="{8FAD15CF-0BC0-4D92-A696-84A0243DB33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412750" y="6075363"/>
            <a:ext cx="119538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Example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EC45F6-BF51-4DFA-A1FB-6F54AF4FB71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45881" y="4751630"/>
            <a:ext cx="6027163" cy="369332"/>
          </a:xfrm>
          <a:prstGeom prst="rect">
            <a:avLst/>
          </a:prstGeom>
          <a:blipFill rotWithShape="1">
            <a:blip r:embed="rId8"/>
            <a:stretch>
              <a:fillRect l="-810" r="-709" b="-819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82A623F-2BC6-49F6-9FC9-F9FAE1AD701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30840" y="5478378"/>
            <a:ext cx="6027163" cy="369332"/>
          </a:xfrm>
          <a:prstGeom prst="rect">
            <a:avLst/>
          </a:prstGeom>
          <a:blipFill rotWithShape="1">
            <a:blip r:embed="rId9"/>
            <a:stretch>
              <a:fillRect l="-810" r="-709" b="-8333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73892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>
            <a:extLst>
              <a:ext uri="{FF2B5EF4-FFF2-40B4-BE49-F238E27FC236}">
                <a16:creationId xmlns:a16="http://schemas.microsoft.com/office/drawing/2014/main" id="{727E2DC1-B9EC-497E-A345-C58F9E619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" y="55563"/>
            <a:ext cx="176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3075" name="TextBox 4">
            <a:extLst>
              <a:ext uri="{FF2B5EF4-FFF2-40B4-BE49-F238E27FC236}">
                <a16:creationId xmlns:a16="http://schemas.microsoft.com/office/drawing/2014/main" id="{0CBF5997-FA97-405A-B0E2-BD201F954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3" y="57150"/>
            <a:ext cx="1766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62D1A10-DB5E-4555-B781-DFFAE9B74906}"/>
              </a:ext>
            </a:extLst>
          </p:cNvPr>
          <p:cNvCxnSpPr>
            <a:cxnSpLocks/>
          </p:cNvCxnSpPr>
          <p:nvPr/>
        </p:nvCxnSpPr>
        <p:spPr>
          <a:xfrm>
            <a:off x="439737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AAFD07-D5A5-447B-9E90-4963840B43B2}"/>
              </a:ext>
            </a:extLst>
          </p:cNvPr>
          <p:cNvCxnSpPr>
            <a:cxnSpLocks/>
          </p:cNvCxnSpPr>
          <p:nvPr/>
        </p:nvCxnSpPr>
        <p:spPr>
          <a:xfrm>
            <a:off x="0" y="484188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E10D34D-3726-4244-A558-DB6EC19E166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9995" y="783136"/>
            <a:ext cx="3494546" cy="861774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079" name="TextBox 9">
            <a:extLst>
              <a:ext uri="{FF2B5EF4-FFF2-40B4-BE49-F238E27FC236}">
                <a16:creationId xmlns:a16="http://schemas.microsoft.com/office/drawing/2014/main" id="{7E829928-CCBB-46FD-B5F0-7CF17479A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D0F572-C8D2-4179-A930-AD8DB3E7FF3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13334" y="783136"/>
            <a:ext cx="3494546" cy="861774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F52B96-15AE-4771-9A5C-FAF3C5A457A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0726" y="3322599"/>
            <a:ext cx="3494546" cy="861774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B15F0E3-9942-4FA8-9A15-A46AC91915D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13334" y="3318903"/>
            <a:ext cx="3494546" cy="861774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15845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0">
            <a:extLst>
              <a:ext uri="{FF2B5EF4-FFF2-40B4-BE49-F238E27FC236}">
                <a16:creationId xmlns:a16="http://schemas.microsoft.com/office/drawing/2014/main" id="{611C76E9-FC86-46DB-800A-45F64D247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F50DA6-789B-49FD-87C7-4C3FD92FB82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2034" y="-35792"/>
            <a:ext cx="4797287" cy="830997"/>
          </a:xfrm>
          <a:prstGeom prst="rect">
            <a:avLst/>
          </a:prstGeom>
          <a:blipFill rotWithShape="1">
            <a:blip r:embed="rId2"/>
            <a:stretch>
              <a:fillRect l="-381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E5CDE4-566F-4201-BDA3-0FA0F67C1A8F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4677" y="746086"/>
            <a:ext cx="2286000" cy="6207340"/>
          </a:xfrm>
          <a:prstGeom prst="rect">
            <a:avLst/>
          </a:prstGeom>
          <a:blipFill rotWithShape="1">
            <a:blip r:embed="rId3"/>
            <a:stretch>
              <a:fillRect l="-2133" t="-491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101" name="TextBox 3">
            <a:extLst>
              <a:ext uri="{FF2B5EF4-FFF2-40B4-BE49-F238E27FC236}">
                <a16:creationId xmlns:a16="http://schemas.microsoft.com/office/drawing/2014/main" id="{EF8A8F74-0FA4-4B2B-ACD3-B4A0436F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5588" y="706438"/>
            <a:ext cx="2212975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 hours 30 minutes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 hours 30 minutes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 hours 15 minutes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 hours 45 minutes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45 minutes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4.5 minutes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 hours 30 minutes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 hours 6 minutes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 hours 18 minutes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 hours 20 minutes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 hours 40 minutes</a:t>
            </a:r>
          </a:p>
        </p:txBody>
      </p:sp>
    </p:spTree>
    <p:extLst>
      <p:ext uri="{BB962C8B-B14F-4D97-AF65-F5344CB8AC3E}">
        <p14:creationId xmlns:p14="http://schemas.microsoft.com/office/powerpoint/2010/main" val="215454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0">
            <a:extLst>
              <a:ext uri="{FF2B5EF4-FFF2-40B4-BE49-F238E27FC236}">
                <a16:creationId xmlns:a16="http://schemas.microsoft.com/office/drawing/2014/main" id="{003711AC-3299-4B79-8926-522AF181A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DD4AF0-5AE0-4038-8B50-061B5858C7E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2034" y="-35792"/>
            <a:ext cx="4797287" cy="830997"/>
          </a:xfrm>
          <a:prstGeom prst="rect">
            <a:avLst/>
          </a:prstGeom>
          <a:blipFill rotWithShape="1">
            <a:blip r:embed="rId2"/>
            <a:stretch>
              <a:fillRect l="-381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684369-7A15-46FE-B57C-0006FFB42FDD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4677" y="746086"/>
            <a:ext cx="2286000" cy="6207340"/>
          </a:xfrm>
          <a:prstGeom prst="rect">
            <a:avLst/>
          </a:prstGeom>
          <a:blipFill rotWithShape="1">
            <a:blip r:embed="rId3"/>
            <a:stretch>
              <a:fillRect l="-2133" t="-491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104147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1767</TotalTime>
  <Words>70</Words>
  <Application>Microsoft Office PowerPoint</Application>
  <PresentationFormat>On-screen Show (4:3)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1_Office Theme</vt:lpstr>
      <vt:lpstr>Time:  Converting decimals to hours and minutes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94</cp:revision>
  <dcterms:created xsi:type="dcterms:W3CDTF">2018-01-26T08:52:52Z</dcterms:created>
  <dcterms:modified xsi:type="dcterms:W3CDTF">2018-05-09T10:31:14Z</dcterms:modified>
</cp:coreProperties>
</file>