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10" r:id="rId2"/>
    <p:sldId id="311" r:id="rId3"/>
    <p:sldId id="330" r:id="rId4"/>
    <p:sldId id="33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91F1B-528A-444F-83E8-72A0B9866485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6210F-0887-474C-B682-18333F04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AD560E9-3A89-4240-8D8B-2EB0B189F1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FC94315-6EA3-4D09-BA51-29A6C90B11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4C6231A0-ABC9-4F60-8958-6BB29D8E52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BCEF7F-C7A0-4AC9-BA52-EC6609784D9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77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299CA-A1C7-49A4-93FC-214A5C89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D908-1B80-4384-BA3F-CB52A557598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9646A-9549-4398-A24D-3512F39F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D9F17-23B8-46E9-B19B-E0436F49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53B19-DC53-44C9-9125-E332C020CD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455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4EA80-0FCB-47C5-AB2F-CB12F7BC4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9AFE7-A404-448E-95F9-9950FE98167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EF1FF-92B3-4530-93B8-8665FC91E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874E1-03E5-43BA-92F4-DF2F990A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29DCB-BB8D-41BA-B1FD-9B45BF3B03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212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76918-79DE-4E32-B306-690B4F76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2052-9E40-423B-A904-7BDA6D75A406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12F86-26C2-4836-A732-2DDBE4F6F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F714F-8BA1-4728-B6E5-07B41678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7E16-7B0C-4D20-AB0A-FC57BF96E1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67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01825-A7C8-495D-B139-91B5C6731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56AD-747C-4271-A7CF-C08D8B05164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3EA08-75A7-4279-B7DB-86A7A717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5D24B-FE35-483E-8C9A-5C676F47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90171-D7D0-4073-A77E-7E990F0E7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37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F5CD1-EBDA-46AB-A6EE-D00EA9AA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D9195-23E9-4088-B3B2-9C4AAC95E92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FD5DC-7E82-4361-91E0-74D3BE6F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93007-EC90-4D9E-BC6A-BA92EDF9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8B59B-E1B6-4113-B388-C13D0E145F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282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3CA3DA-94AB-49FD-A74A-FA3DF8BE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9781-3248-4A14-B23E-F06230FED20D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A53D9F-15EA-4B3C-93C1-269A2D1A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407633-C498-44BE-B610-37A8628C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34E08-2119-445A-B722-3350F78B33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309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09C4268-B41B-4783-AC8D-A70751763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FD3C6-B3F2-4586-BDF5-8B3F86D9D01D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1795052-E547-4113-94C4-366CD8EF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940C4D2-ED9C-42B9-9890-E1A8EC48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C1A80-1CC9-45A1-86A8-1285304175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685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32D2880-1680-4EC8-B7D7-19B90136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E71B-6DBA-4C60-8F5E-C6034BA85FC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38A055B-8920-4C96-9D7D-AF7E68DDB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448E05-9660-4D68-99DC-4E2488CC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4C6B1-EF0F-4F21-A5D4-C10D643AC8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729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16A3C28-481F-4B82-83D5-ACEDE0C2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79FBA-5249-415E-8033-222B2E00488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B635BCE-36C3-4D36-9868-2EA4B58AD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6133778-9552-436A-96BC-44BDD7D3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9A0AE-4781-485C-B4B8-724888308E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004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FBCAFE-6C7D-43BB-A7C0-3AB5E74FE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D0A02-057C-4727-A84C-3A08F17595A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0CDAD7-92B7-45D0-BAB1-536B4CD90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4AFCB9-97AF-4266-AFD8-DE9367B5A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8F83F-7F70-4596-B181-668EF3CA40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304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2264F6-948F-4183-BC3B-CA2B7CD8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1FED2-BC88-4073-9330-A2637CF7DCE0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0A03FB-6900-499B-853E-85C9DC228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CB1B4E-F3FB-4AE2-A42B-2A56C10B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ECCB8-B62D-4656-AA8F-6FF9ECDF88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444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D802466-B8B8-47F0-954B-4F73AEC0A3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6E9B4E9-81C4-4A3E-A7D5-3BCBF6518D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CC57F-423D-43F6-BC15-9A560DEBD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A023F0-FC09-4328-88BE-700C13B0CE0A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46CBD-35B8-442E-A974-D265B11D2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D2F0B-61DA-4BF0-8476-6BF06F1B2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4CBA064-8AB8-4454-970D-3F051FB898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0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AEE1CCAF-7842-4CC0-B345-34A2D6FD4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8729663" cy="1387475"/>
          </a:xfrm>
        </p:spPr>
        <p:txBody>
          <a:bodyPr/>
          <a:lstStyle/>
          <a:p>
            <a:pPr eaLnBrk="1" hangingPunct="1"/>
            <a:r>
              <a:rPr lang="en-GB" altLang="en-US" sz="4400" b="1">
                <a:solidFill>
                  <a:schemeClr val="bg1"/>
                </a:solidFill>
              </a:rPr>
              <a:t>Standard From: </a:t>
            </a:r>
            <a:br>
              <a:rPr lang="en-GB" altLang="en-US" sz="4400" b="1">
                <a:solidFill>
                  <a:schemeClr val="bg1"/>
                </a:solidFill>
              </a:rPr>
            </a:br>
            <a:r>
              <a:rPr lang="en-GB" altLang="en-US" sz="4400" b="1">
                <a:solidFill>
                  <a:schemeClr val="bg1"/>
                </a:solidFill>
              </a:rPr>
              <a:t>Dividing in standard form</a:t>
            </a:r>
            <a:endParaRPr lang="en-GB" altLang="en-US" sz="3600" b="1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52F094-5025-412B-B729-B974B853691D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10654AB7-3BD9-476E-BC35-CD548577AF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F896841-C361-4CFB-8189-F600ED3E04A4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EB380B2-4A29-4316-92DF-14782A8EF734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2E01594-F817-4D34-A03C-6B7854947B8F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2E158DC5-5188-48CC-B5D2-03DFCF447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33378227-4067-4386-AB85-4FEBAF8687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CA5F4A24-757F-4BB7-9BE9-64CA6D8072BB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2E74C2F6-C768-477A-81B8-8646DE1898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A0663A93-62C2-4A14-81F5-1BA5B1B99EF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sp>
        <p:nvSpPr>
          <p:cNvPr id="2061" name="TextBox 16">
            <a:extLst>
              <a:ext uri="{FF2B5EF4-FFF2-40B4-BE49-F238E27FC236}">
                <a16:creationId xmlns:a16="http://schemas.microsoft.com/office/drawing/2014/main" id="{E8D4B97E-A2DB-4AAC-9648-060213A8EDA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00206" y="5717382"/>
            <a:ext cx="1912937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11C1FA-8532-401B-8E14-D08F1FBD5B24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86025" y="3870207"/>
            <a:ext cx="4572000" cy="1477328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182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CA1783E-AAD4-4C5D-8BB4-37264480979C}"/>
              </a:ext>
            </a:extLst>
          </p:cNvPr>
          <p:cNvCxnSpPr/>
          <p:nvPr/>
        </p:nvCxnSpPr>
        <p:spPr>
          <a:xfrm>
            <a:off x="4500563" y="0"/>
            <a:ext cx="0" cy="6851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BA5C19-C637-443F-B071-2B219DAEBE9E}"/>
              </a:ext>
            </a:extLst>
          </p:cNvPr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7">
            <a:extLst>
              <a:ext uri="{FF2B5EF4-FFF2-40B4-BE49-F238E27FC236}">
                <a16:creationId xmlns:a16="http://schemas.microsoft.com/office/drawing/2014/main" id="{06694F37-235E-43DE-A94D-2EE4CB64B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Examples</a:t>
            </a:r>
          </a:p>
        </p:txBody>
      </p:sp>
      <p:sp>
        <p:nvSpPr>
          <p:cNvPr id="3077" name="TextBox 8">
            <a:extLst>
              <a:ext uri="{FF2B5EF4-FFF2-40B4-BE49-F238E27FC236}">
                <a16:creationId xmlns:a16="http://schemas.microsoft.com/office/drawing/2014/main" id="{522A82A9-2B6B-4838-81F2-3D12FE231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078" name="TextBox 23">
            <a:extLst>
              <a:ext uri="{FF2B5EF4-FFF2-40B4-BE49-F238E27FC236}">
                <a16:creationId xmlns:a16="http://schemas.microsoft.com/office/drawing/2014/main" id="{621343FA-82CD-4092-904E-D802549337C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67675" y="5775325"/>
            <a:ext cx="1812925" cy="3397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458BD3-74FE-492D-A4A0-14080DC80FD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484" y="899652"/>
            <a:ext cx="3878826" cy="372410"/>
          </a:xfrm>
          <a:prstGeom prst="rect">
            <a:avLst/>
          </a:prstGeom>
          <a:blipFill rotWithShape="1">
            <a:blip r:embed="rId2"/>
            <a:stretch>
              <a:fillRect b="-11475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1298116-5449-43F3-8E65-99D404192F6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484" y="3854246"/>
            <a:ext cx="3878826" cy="372410"/>
          </a:xfrm>
          <a:prstGeom prst="rect">
            <a:avLst/>
          </a:prstGeom>
          <a:blipFill rotWithShape="1">
            <a:blip r:embed="rId3"/>
            <a:stretch>
              <a:fillRect b="-13115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A37BDF-D536-4B17-9C90-29B4DFA21F0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25449" y="3854246"/>
            <a:ext cx="3878826" cy="372410"/>
          </a:xfrm>
          <a:prstGeom prst="rect">
            <a:avLst/>
          </a:prstGeom>
          <a:blipFill rotWithShape="1">
            <a:blip r:embed="rId4"/>
            <a:stretch>
              <a:fillRect b="-13115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2C5366-CC76-4AE4-BD98-38E77AF1E73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25449" y="899652"/>
            <a:ext cx="3878826" cy="372410"/>
          </a:xfrm>
          <a:prstGeom prst="rect">
            <a:avLst/>
          </a:prstGeom>
          <a:blipFill rotWithShape="1">
            <a:blip r:embed="rId5"/>
            <a:stretch>
              <a:fillRect b="-11475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545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3">
            <a:extLst>
              <a:ext uri="{FF2B5EF4-FFF2-40B4-BE49-F238E27FC236}">
                <a16:creationId xmlns:a16="http://schemas.microsoft.com/office/drawing/2014/main" id="{C03F5B69-231C-4ABF-BE01-7C311D310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782BC2-1FCC-4C57-B015-2F8185FE51A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484" y="265472"/>
            <a:ext cx="3878826" cy="9510296"/>
          </a:xfrm>
          <a:prstGeom prst="rect">
            <a:avLst/>
          </a:prstGeom>
          <a:blipFill rotWithShape="1">
            <a:blip r:embed="rId2"/>
            <a:stretch>
              <a:fillRect l="-1101" t="-256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7344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3">
            <a:extLst>
              <a:ext uri="{FF2B5EF4-FFF2-40B4-BE49-F238E27FC236}">
                <a16:creationId xmlns:a16="http://schemas.microsoft.com/office/drawing/2014/main" id="{4D43F697-A106-4B55-83A8-7FD261135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1C90F5-A095-43B3-A8C8-AA30F1801E4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484" y="265472"/>
            <a:ext cx="3878826" cy="9510296"/>
          </a:xfrm>
          <a:prstGeom prst="rect">
            <a:avLst/>
          </a:prstGeom>
          <a:blipFill rotWithShape="1">
            <a:blip r:embed="rId2"/>
            <a:stretch>
              <a:fillRect l="-1101" t="-256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2201C4-B31D-4578-AE11-0993F5693B3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31691" y="763248"/>
            <a:ext cx="2389238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94C18C-1B90-4BE5-9DA8-7F74EC91F3D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31691" y="1246274"/>
            <a:ext cx="2389238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2FEC5A-6F2E-49A9-B7F1-A3974F26DAC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49678" y="1766205"/>
            <a:ext cx="2389238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33B822-E039-4326-8010-D311FF11528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31691" y="280221"/>
            <a:ext cx="2389238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EE3FF0-3803-4310-A978-2F82207A4D9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49678" y="2265635"/>
            <a:ext cx="2389238" cy="369332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E1A616-A792-4A8A-8D73-47FB58C506A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49678" y="2941011"/>
            <a:ext cx="2389238" cy="369332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606AC5-303A-4D36-B0B9-03B0FBE6B37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49678" y="3474363"/>
            <a:ext cx="2389238" cy="369332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F1393E-E50A-4B80-A745-369990CE317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49678" y="3996095"/>
            <a:ext cx="2389238" cy="369332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593E56-A7DA-49F9-B4BA-931EA6A9F1D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82414" y="4651288"/>
            <a:ext cx="2389238" cy="369332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8ADF7B-393F-4169-B27D-717CD781317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02078" y="5173020"/>
            <a:ext cx="2389238" cy="369332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5CE520-8AF3-4916-BF24-B5A2245DC33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02078" y="5694752"/>
            <a:ext cx="2389238" cy="369332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07ACED-528A-40A8-B21C-F8614A10170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02078" y="6268142"/>
            <a:ext cx="2389238" cy="369332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4317128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33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2_Office Theme</vt:lpstr>
      <vt:lpstr>Standard From:  Dividing in standard form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Craig Barton</cp:lastModifiedBy>
  <cp:revision>20</cp:revision>
  <dcterms:created xsi:type="dcterms:W3CDTF">2018-03-13T15:58:05Z</dcterms:created>
  <dcterms:modified xsi:type="dcterms:W3CDTF">2018-07-30T07:43:47Z</dcterms:modified>
</cp:coreProperties>
</file>