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29" r:id="rId2"/>
    <p:sldId id="330" r:id="rId3"/>
    <p:sldId id="310" r:id="rId4"/>
    <p:sldId id="311" r:id="rId5"/>
    <p:sldId id="314" r:id="rId6"/>
    <p:sldId id="315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B89887-02CD-4737-8A86-4CA82C4AAB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E7342-DE02-47FB-801E-0444A70224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21D41-FA44-4A52-80EE-07F2B62193D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0D2E5F-EE97-4FC8-B00F-F079DE5CA8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EE3787-D56B-4A24-8DA1-0277DAF69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1336-1643-4355-A354-5458C30ACE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6329B-F852-4C06-8AA4-DCF4CF430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DDD309-A46B-4A8D-AAA0-545E6A8342A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DD6BA75-C8A1-4869-B113-DCCE00D964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3E5031A5-5BE2-4230-8C74-F0649B31A8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1276E7A4-49F4-4474-9600-F32DAA35B1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0DA697-B13C-4759-A8D6-8A31BB9B53A1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98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C1393CF8-9A75-469A-B45A-1F7825E737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55B63888-D972-4EBA-B485-7B11FAA241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F43F3-9980-4A30-AB5D-E59C69AC86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D44DF3-980F-4FEF-B02E-9E3CFB4AA315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35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156FECEF-524A-46D2-9AB8-219B7E844B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B858C56D-D145-4B2A-B845-4E4266AABE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6DE35-F372-4868-AF93-FEB316FD5B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A526A5-E30F-4F48-B87F-7166CDC166C3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4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B7F87-9017-4A56-9421-A2498A998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31C7-76F3-41C6-92D4-3BE09C37558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FBD4E-B73C-437B-BA5C-5310CDF60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B5FC4-5726-42E8-AEAB-B864BFCB4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8380C-9C4E-41B9-8762-241821D7FE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559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C7F84-DBAD-46EC-995B-86E9E5E92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AB31-3688-4B7F-AD7C-DE929520CAF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59C5E-BC70-470E-8D65-E1D97BFC7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0CFFD-4519-4347-8466-ACEA3F2C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F747F-9F37-4D92-A62B-8CE89AF854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055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3AC65-F347-49D3-BC67-BBFA34C0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D9836-B856-4656-AB53-65F45751A90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9E654-34D3-4C15-A237-CBB3FE96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4AC6-943B-4937-97DF-6664D403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AABA3-5209-4052-860D-43E7A076B2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754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BE580-417B-4626-85C9-AE3D18095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DF902-6FFF-4271-9D2D-8D44A3EE9C1A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DA924-5163-4CCD-91D0-F9130449B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1C9FD-8558-4832-A2FF-38A70E86A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8285C-1747-407C-B751-A6E2663BD0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562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AE79C-681D-4AD1-AFCC-84AD0F0BB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8D88E-BD91-4BC4-BBB1-CAAAA8D23A72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CD79F-F33E-4884-A64E-9D7C3DAB5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BF283-5387-438E-855E-9CAFBC2E0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CC98A-94F3-40B0-AA19-8CB7AB42FB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883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C8AE02-C3FD-4BE8-AE71-129F3DADC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4A212-2D68-4012-ABDA-CFDDA394069C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3E2C40-5792-4387-88B6-0DDA5594C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B92750-B902-460E-99C0-5A937022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A45F2-ECB7-463D-8B17-C5EF4E088D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385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6BA6276-8BD2-4CED-A78C-1C1E0923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0A19-12A0-46B5-999B-47E06ACF7C56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41E1E9-4497-4A75-B459-369E5DF15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776C03C-509C-40A4-9A29-52C71786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7EA2D-9ACE-417D-8786-9FE659A5D4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756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EEB4D05-42EB-4F9F-8847-C3F5DCC4C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7694-5E88-4A8C-BD04-16D317260887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0955691-6D4E-47F4-801E-368043244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6F17BFF-8552-45E0-AAC1-76A3C4F04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E1DB2-77A7-475D-9D03-4D3642EBC4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526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D73BD78-3E2A-495E-BAE7-A36C160A8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9AF8D-82FE-4FAC-AE5D-00E55E202DEF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05F94D-1068-4C47-BCA5-7E01DB91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8CAC405-75A2-4DEC-B077-B9EB8616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B0B5F-7DB5-4816-90D5-DE8B56163E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585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9225D-AEEE-4FDE-9931-E29C6704F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1C96C-2273-4870-BA66-7CC042222C8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631135-CA1A-4E1E-829E-841DBACAD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B842C6-F2B0-4E0B-B7FB-CD7F65ECA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594C-0D36-4A87-9985-B9AC0F0BFD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709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FE058F-9559-436B-8A07-159D0C0D4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6F85E-5D46-47A2-BE5D-DC931373D202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39AE8B-1A13-46CC-A3F8-4CB3AE57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905A322-8A8B-4950-BC33-53D29E574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14578-03BD-4FB2-B33A-C25859D9C4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900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E18DF3A-54C0-488D-AB7F-1140847F80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644C379-7BB8-44D0-AA62-7C160F7C90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AA036-89E1-4A08-9E69-55E4242B5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D84F02-E318-4379-8BD9-ABAEF8F83E0F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02943-C1E2-4B4D-B272-7F32B89D4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965AE-5238-4A60-8364-109966420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09B288E-FA2A-4D54-8EDA-50CE3E9278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402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D6F0E0EC-E0F7-461D-AD56-0D9DB68B6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775" y="152400"/>
            <a:ext cx="8680450" cy="1385888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chemeClr val="bg1"/>
                </a:solidFill>
              </a:rPr>
              <a:t>Coordinates: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Plotting co-ordinates to form a square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F1BA459-9FDE-4ADB-A11D-1F928D5E7C2D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05DCD85E-2C11-4697-8A9F-251DE1E0B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098C39B-8EE0-43B4-8162-84AEDB30F925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7331F4B-FB41-4F2C-AF11-7B86709612F0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50F60FD-CE40-4067-85A2-18D4C4F80E18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B120E786-CE71-447E-99CF-2C6A7C19F2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C46BE88C-29E9-4BA3-95A3-878D61BBFD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D8293B6B-DAC0-43A5-A1C1-63BD19A43FF0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F751773A-6E03-4F7B-82EA-E591A553F0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DC226C29-A79E-416B-8DCE-64A543059BD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41BDB3D-9F12-4668-93E0-208CB7A6ADDD}"/>
              </a:ext>
            </a:extLst>
          </p:cNvPr>
          <p:cNvCxnSpPr/>
          <p:nvPr/>
        </p:nvCxnSpPr>
        <p:spPr>
          <a:xfrm>
            <a:off x="4365625" y="3790950"/>
            <a:ext cx="0" cy="2359025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865F0EB-4A91-489C-9CFE-CD1185C1B028}"/>
              </a:ext>
            </a:extLst>
          </p:cNvPr>
          <p:cNvCxnSpPr/>
          <p:nvPr/>
        </p:nvCxnSpPr>
        <p:spPr>
          <a:xfrm flipH="1">
            <a:off x="3254375" y="4948238"/>
            <a:ext cx="2281238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iamond 30">
            <a:extLst>
              <a:ext uri="{FF2B5EF4-FFF2-40B4-BE49-F238E27FC236}">
                <a16:creationId xmlns:a16="http://schemas.microsoft.com/office/drawing/2014/main" id="{8201DC3E-5093-4849-8EEC-F0A0B019E471}"/>
              </a:ext>
            </a:extLst>
          </p:cNvPr>
          <p:cNvSpPr/>
          <p:nvPr/>
        </p:nvSpPr>
        <p:spPr>
          <a:xfrm>
            <a:off x="3902075" y="4410075"/>
            <a:ext cx="908050" cy="1106488"/>
          </a:xfrm>
          <a:prstGeom prst="diamond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44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3FA4CB68-43D4-42F9-88C3-348BF7B32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2441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0D820A29-B159-4745-924C-D269D9728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D67173-CDE9-4687-AC7B-1C01E2CDA2A8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1BF3482-0D2D-4395-B668-7C17A08B9AD3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9">
            <a:extLst>
              <a:ext uri="{FF2B5EF4-FFF2-40B4-BE49-F238E27FC236}">
                <a16:creationId xmlns:a16="http://schemas.microsoft.com/office/drawing/2014/main" id="{3B4F8FC7-D7C7-4581-8292-A45CA518E90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026400" y="5708650"/>
            <a:ext cx="1912938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pic>
        <p:nvPicPr>
          <p:cNvPr id="3079" name="Picture 12" descr="Image result for set of axes">
            <a:extLst>
              <a:ext uri="{FF2B5EF4-FFF2-40B4-BE49-F238E27FC236}">
                <a16:creationId xmlns:a16="http://schemas.microsoft.com/office/drawing/2014/main" id="{27074905-3694-4F11-9C6B-9BF0F8027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27063"/>
            <a:ext cx="3114675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3" descr="Image result for set of axes">
            <a:extLst>
              <a:ext uri="{FF2B5EF4-FFF2-40B4-BE49-F238E27FC236}">
                <a16:creationId xmlns:a16="http://schemas.microsoft.com/office/drawing/2014/main" id="{126F84CA-EBFB-4294-9B8E-D85A4D77A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627063"/>
            <a:ext cx="3113087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1">
            <a:extLst>
              <a:ext uri="{FF2B5EF4-FFF2-40B4-BE49-F238E27FC236}">
                <a16:creationId xmlns:a16="http://schemas.microsoft.com/office/drawing/2014/main" id="{B1055940-E0C0-49AE-88BF-268AC3B17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75063"/>
            <a:ext cx="41878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(-2,2)  (2,2)  (2,-2). Plot another co-ordinate to create a square.</a:t>
            </a:r>
          </a:p>
        </p:txBody>
      </p:sp>
      <p:sp>
        <p:nvSpPr>
          <p:cNvPr id="3082" name="TextBox 15">
            <a:extLst>
              <a:ext uri="{FF2B5EF4-FFF2-40B4-BE49-F238E27FC236}">
                <a16:creationId xmlns:a16="http://schemas.microsoft.com/office/drawing/2014/main" id="{60B29B12-C0B8-49E2-9A11-ACA165FDD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688" y="3675063"/>
            <a:ext cx="41862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(-2,1)  (1,2)  (2,-1). Plot another co-ordinate to create a square.</a:t>
            </a:r>
          </a:p>
        </p:txBody>
      </p:sp>
    </p:spTree>
    <p:extLst>
      <p:ext uri="{BB962C8B-B14F-4D97-AF65-F5344CB8AC3E}">
        <p14:creationId xmlns:p14="http://schemas.microsoft.com/office/powerpoint/2010/main" val="340833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0">
            <a:extLst>
              <a:ext uri="{FF2B5EF4-FFF2-40B4-BE49-F238E27FC236}">
                <a16:creationId xmlns:a16="http://schemas.microsoft.com/office/drawing/2014/main" id="{1A1C13DF-B6EB-44B2-81DD-96B1BEF332CD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002588" y="5715000"/>
            <a:ext cx="1912938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pic>
        <p:nvPicPr>
          <p:cNvPr id="4099" name="Picture 8" descr="Image result for set of axes">
            <a:extLst>
              <a:ext uri="{FF2B5EF4-FFF2-40B4-BE49-F238E27FC236}">
                <a16:creationId xmlns:a16="http://schemas.microsoft.com/office/drawing/2014/main" id="{8C3E1A1B-DC85-4CAA-A880-11F0EB253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0"/>
            <a:ext cx="2930525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7">
            <a:extLst>
              <a:ext uri="{FF2B5EF4-FFF2-40B4-BE49-F238E27FC236}">
                <a16:creationId xmlns:a16="http://schemas.microsoft.com/office/drawing/2014/main" id="{A16E45A2-DBA3-4845-92F6-EDF7F1836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81288"/>
            <a:ext cx="41878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(-3,0)  (0,3)  (3,0). Plot another co-ordinate to create a square.</a:t>
            </a:r>
          </a:p>
        </p:txBody>
      </p:sp>
      <p:pic>
        <p:nvPicPr>
          <p:cNvPr id="4101" name="Picture 10" descr="Image result for set of axes">
            <a:extLst>
              <a:ext uri="{FF2B5EF4-FFF2-40B4-BE49-F238E27FC236}">
                <a16:creationId xmlns:a16="http://schemas.microsoft.com/office/drawing/2014/main" id="{C2D64A9F-8149-485F-9067-AD7325E09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502025"/>
            <a:ext cx="2930525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11">
            <a:extLst>
              <a:ext uri="{FF2B5EF4-FFF2-40B4-BE49-F238E27FC236}">
                <a16:creationId xmlns:a16="http://schemas.microsoft.com/office/drawing/2014/main" id="{50036F40-84B8-40A3-B66A-C9417F171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62675"/>
            <a:ext cx="4187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(-1,0)  (1,2)  (3,0). Plot another co-ordinate to create a square.</a:t>
            </a:r>
          </a:p>
        </p:txBody>
      </p:sp>
      <p:pic>
        <p:nvPicPr>
          <p:cNvPr id="4103" name="Picture 12" descr="Image result for set of axes">
            <a:extLst>
              <a:ext uri="{FF2B5EF4-FFF2-40B4-BE49-F238E27FC236}">
                <a16:creationId xmlns:a16="http://schemas.microsoft.com/office/drawing/2014/main" id="{463910D9-A725-4B8D-BF37-51C30A577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3513138"/>
            <a:ext cx="2930525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13">
            <a:extLst>
              <a:ext uri="{FF2B5EF4-FFF2-40B4-BE49-F238E27FC236}">
                <a16:creationId xmlns:a16="http://schemas.microsoft.com/office/drawing/2014/main" id="{AE5819FC-5B7B-4BBF-AA91-B88590D41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6162675"/>
            <a:ext cx="4278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(-1,-2)  (1,0)  (3,-2). Plot another co-ordinate to create a square.</a:t>
            </a:r>
          </a:p>
        </p:txBody>
      </p:sp>
      <p:pic>
        <p:nvPicPr>
          <p:cNvPr id="4105" name="Picture 14" descr="Image result for set of axes">
            <a:extLst>
              <a:ext uri="{FF2B5EF4-FFF2-40B4-BE49-F238E27FC236}">
                <a16:creationId xmlns:a16="http://schemas.microsoft.com/office/drawing/2014/main" id="{BD6DB30A-C3AE-4027-9124-62D14B059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488" y="0"/>
            <a:ext cx="2928937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Box 15">
            <a:extLst>
              <a:ext uri="{FF2B5EF4-FFF2-40B4-BE49-F238E27FC236}">
                <a16:creationId xmlns:a16="http://schemas.microsoft.com/office/drawing/2014/main" id="{7DCCFEBB-AD0B-4E86-9CF6-4348970C0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660650"/>
            <a:ext cx="41878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(-2,0)  (0,2)  (2,0). Plot another co-ordinate to create a square.</a:t>
            </a:r>
          </a:p>
        </p:txBody>
      </p:sp>
    </p:spTree>
    <p:extLst>
      <p:ext uri="{BB962C8B-B14F-4D97-AF65-F5344CB8AC3E}">
        <p14:creationId xmlns:p14="http://schemas.microsoft.com/office/powerpoint/2010/main" val="89760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0">
            <a:extLst>
              <a:ext uri="{FF2B5EF4-FFF2-40B4-BE49-F238E27FC236}">
                <a16:creationId xmlns:a16="http://schemas.microsoft.com/office/drawing/2014/main" id="{7C525CF0-6739-4924-98F1-69F70536794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97825" y="5716588"/>
            <a:ext cx="1912937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pic>
        <p:nvPicPr>
          <p:cNvPr id="5123" name="Picture 2" descr="Image result for set of axes">
            <a:extLst>
              <a:ext uri="{FF2B5EF4-FFF2-40B4-BE49-F238E27FC236}">
                <a16:creationId xmlns:a16="http://schemas.microsoft.com/office/drawing/2014/main" id="{1803AC29-EB05-4DB1-93E2-CE576885B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0"/>
            <a:ext cx="2930525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4">
            <a:extLst>
              <a:ext uri="{FF2B5EF4-FFF2-40B4-BE49-F238E27FC236}">
                <a16:creationId xmlns:a16="http://schemas.microsoft.com/office/drawing/2014/main" id="{DDD38456-C9E2-46DB-8725-D30CF281A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8275"/>
            <a:ext cx="42799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(0,-1)  (2,1)  (4,-1). Plot another co-ordinate to create a square.</a:t>
            </a:r>
          </a:p>
        </p:txBody>
      </p:sp>
      <p:pic>
        <p:nvPicPr>
          <p:cNvPr id="5125" name="Picture 5" descr="Image result for set of axes">
            <a:extLst>
              <a:ext uri="{FF2B5EF4-FFF2-40B4-BE49-F238E27FC236}">
                <a16:creationId xmlns:a16="http://schemas.microsoft.com/office/drawing/2014/main" id="{D12C88E8-79E6-400A-A03F-B5C4408C7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5" y="0"/>
            <a:ext cx="2928938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6">
            <a:extLst>
              <a:ext uri="{FF2B5EF4-FFF2-40B4-BE49-F238E27FC236}">
                <a16:creationId xmlns:a16="http://schemas.microsoft.com/office/drawing/2014/main" id="{75E51897-9985-43A7-ACC4-B5072B8C1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338" y="2708275"/>
            <a:ext cx="42783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(-1,-1)  (2,2)  (5,-1). Plot another co-ordinate to create a square.</a:t>
            </a:r>
          </a:p>
        </p:txBody>
      </p:sp>
      <p:pic>
        <p:nvPicPr>
          <p:cNvPr id="5127" name="Picture 7" descr="Image result for set of axes">
            <a:extLst>
              <a:ext uri="{FF2B5EF4-FFF2-40B4-BE49-F238E27FC236}">
                <a16:creationId xmlns:a16="http://schemas.microsoft.com/office/drawing/2014/main" id="{D09B97C9-8896-45D2-B320-607F69DEB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3446463"/>
            <a:ext cx="2930525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Box 9">
            <a:extLst>
              <a:ext uri="{FF2B5EF4-FFF2-40B4-BE49-F238E27FC236}">
                <a16:creationId xmlns:a16="http://schemas.microsoft.com/office/drawing/2014/main" id="{0A878C4D-3072-42CB-95AE-728935A32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6013"/>
            <a:ext cx="4279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(0,0)  (3,1)  (4,-2). Plot another co-ordinate to create a square.</a:t>
            </a:r>
          </a:p>
        </p:txBody>
      </p:sp>
      <p:pic>
        <p:nvPicPr>
          <p:cNvPr id="5129" name="Picture 10" descr="Image result for set of axes">
            <a:extLst>
              <a:ext uri="{FF2B5EF4-FFF2-40B4-BE49-F238E27FC236}">
                <a16:creationId xmlns:a16="http://schemas.microsoft.com/office/drawing/2014/main" id="{27C134D2-A10B-4B4D-B9CC-695FAB2BA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025" y="3338513"/>
            <a:ext cx="2928938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extBox 11">
            <a:extLst>
              <a:ext uri="{FF2B5EF4-FFF2-40B4-BE49-F238E27FC236}">
                <a16:creationId xmlns:a16="http://schemas.microsoft.com/office/drawing/2014/main" id="{EDF4EA70-67E5-4A91-87F8-7D65903B8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188" y="6157913"/>
            <a:ext cx="42783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(0,0)  (-3,1)  (-4,-2). Plot another co-ordinate to create a square.</a:t>
            </a:r>
          </a:p>
        </p:txBody>
      </p:sp>
    </p:spTree>
    <p:extLst>
      <p:ext uri="{BB962C8B-B14F-4D97-AF65-F5344CB8AC3E}">
        <p14:creationId xmlns:p14="http://schemas.microsoft.com/office/powerpoint/2010/main" val="105726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0">
            <a:extLst>
              <a:ext uri="{FF2B5EF4-FFF2-40B4-BE49-F238E27FC236}">
                <a16:creationId xmlns:a16="http://schemas.microsoft.com/office/drawing/2014/main" id="{F184E4A3-B79F-4424-88A9-36E5E57B9F7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002588" y="5715000"/>
            <a:ext cx="1912938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6147" name="TextBox 7">
            <a:extLst>
              <a:ext uri="{FF2B5EF4-FFF2-40B4-BE49-F238E27FC236}">
                <a16:creationId xmlns:a16="http://schemas.microsoft.com/office/drawing/2014/main" id="{7332B12C-96D8-4F50-AA25-6B9D6A665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81288"/>
            <a:ext cx="41878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(-3,0)  (0,3)  (3,0). Plot another co-ordinate to create a square.</a:t>
            </a:r>
          </a:p>
        </p:txBody>
      </p:sp>
      <p:sp>
        <p:nvSpPr>
          <p:cNvPr id="6148" name="TextBox 11">
            <a:extLst>
              <a:ext uri="{FF2B5EF4-FFF2-40B4-BE49-F238E27FC236}">
                <a16:creationId xmlns:a16="http://schemas.microsoft.com/office/drawing/2014/main" id="{5232572D-2E4D-42A7-AEC4-25BF0D39D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62675"/>
            <a:ext cx="4187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(-1,0)  (1,2)  (3,0). Plot another co-ordinate to create a square.</a:t>
            </a:r>
          </a:p>
        </p:txBody>
      </p:sp>
      <p:sp>
        <p:nvSpPr>
          <p:cNvPr id="6149" name="TextBox 13">
            <a:extLst>
              <a:ext uri="{FF2B5EF4-FFF2-40B4-BE49-F238E27FC236}">
                <a16:creationId xmlns:a16="http://schemas.microsoft.com/office/drawing/2014/main" id="{4803ADDF-BEF1-41B3-9563-1069D3E15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6162675"/>
            <a:ext cx="4278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(-1,-2)  (1,0)  (3,-2). Plot another co-ordinate to create a square.</a:t>
            </a:r>
          </a:p>
        </p:txBody>
      </p:sp>
      <p:sp>
        <p:nvSpPr>
          <p:cNvPr id="6150" name="TextBox 15">
            <a:extLst>
              <a:ext uri="{FF2B5EF4-FFF2-40B4-BE49-F238E27FC236}">
                <a16:creationId xmlns:a16="http://schemas.microsoft.com/office/drawing/2014/main" id="{861204B0-C6DB-4F0D-A8A2-A4CB10EEA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660650"/>
            <a:ext cx="41878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(-2,0)  (0,2)  (2,0). Plot another co-ordinate to create a square.</a:t>
            </a:r>
          </a:p>
        </p:txBody>
      </p:sp>
      <p:pic>
        <p:nvPicPr>
          <p:cNvPr id="6151" name="Picture 2">
            <a:extLst>
              <a:ext uri="{FF2B5EF4-FFF2-40B4-BE49-F238E27FC236}">
                <a16:creationId xmlns:a16="http://schemas.microsoft.com/office/drawing/2014/main" id="{30CE45BC-6056-4EDD-A8C2-02380C486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0"/>
            <a:ext cx="23368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3">
            <a:extLst>
              <a:ext uri="{FF2B5EF4-FFF2-40B4-BE49-F238E27FC236}">
                <a16:creationId xmlns:a16="http://schemas.microsoft.com/office/drawing/2014/main" id="{555A2626-2A68-4F50-A9D3-8A5224DF2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8" y="0"/>
            <a:ext cx="2381250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4">
            <a:extLst>
              <a:ext uri="{FF2B5EF4-FFF2-40B4-BE49-F238E27FC236}">
                <a16:creationId xmlns:a16="http://schemas.microsoft.com/office/drawing/2014/main" id="{2A5893EC-8FA0-429C-BCC8-603C0E08E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3341688"/>
            <a:ext cx="2251075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5">
            <a:extLst>
              <a:ext uri="{FF2B5EF4-FFF2-40B4-BE49-F238E27FC236}">
                <a16:creationId xmlns:a16="http://schemas.microsoft.com/office/drawing/2014/main" id="{B655B142-A4A5-498D-8472-A06479B53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8" y="3192463"/>
            <a:ext cx="238125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68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0">
            <a:extLst>
              <a:ext uri="{FF2B5EF4-FFF2-40B4-BE49-F238E27FC236}">
                <a16:creationId xmlns:a16="http://schemas.microsoft.com/office/drawing/2014/main" id="{4F1EF81C-EDED-4D68-8C16-21EC4CE94B4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97825" y="5716588"/>
            <a:ext cx="1912937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7171" name="TextBox 4">
            <a:extLst>
              <a:ext uri="{FF2B5EF4-FFF2-40B4-BE49-F238E27FC236}">
                <a16:creationId xmlns:a16="http://schemas.microsoft.com/office/drawing/2014/main" id="{47952A4A-7311-4192-A225-F1F5E2956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8275"/>
            <a:ext cx="42799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(0,-1)  (2,1)  (4,-1). Plot another co-ordinate to create a square.</a:t>
            </a:r>
          </a:p>
        </p:txBody>
      </p:sp>
      <p:sp>
        <p:nvSpPr>
          <p:cNvPr id="7172" name="TextBox 6">
            <a:extLst>
              <a:ext uri="{FF2B5EF4-FFF2-40B4-BE49-F238E27FC236}">
                <a16:creationId xmlns:a16="http://schemas.microsoft.com/office/drawing/2014/main" id="{76D4119E-A842-4302-A627-BA3558595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338" y="2708275"/>
            <a:ext cx="42783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(-1,-1)  (2,2)  (5,-1). Plot another co-ordinate to create a square.</a:t>
            </a:r>
          </a:p>
        </p:txBody>
      </p:sp>
      <p:sp>
        <p:nvSpPr>
          <p:cNvPr id="7173" name="TextBox 9">
            <a:extLst>
              <a:ext uri="{FF2B5EF4-FFF2-40B4-BE49-F238E27FC236}">
                <a16:creationId xmlns:a16="http://schemas.microsoft.com/office/drawing/2014/main" id="{01C523CE-96DF-4259-8092-E4CD4FA31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6013"/>
            <a:ext cx="4279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(0,0)  (3,1)  (4,-2). Plot another co-ordinate to create a square.</a:t>
            </a:r>
          </a:p>
        </p:txBody>
      </p:sp>
      <p:sp>
        <p:nvSpPr>
          <p:cNvPr id="7174" name="TextBox 11">
            <a:extLst>
              <a:ext uri="{FF2B5EF4-FFF2-40B4-BE49-F238E27FC236}">
                <a16:creationId xmlns:a16="http://schemas.microsoft.com/office/drawing/2014/main" id="{3895CC77-AFC7-4DCF-A8F3-E481730AF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188" y="6157913"/>
            <a:ext cx="42783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Plot (0,0)  (-3,1)  (-4,-2). Plot another co-ordinate to create a square.</a:t>
            </a:r>
          </a:p>
        </p:txBody>
      </p:sp>
      <p:pic>
        <p:nvPicPr>
          <p:cNvPr id="7175" name="Picture 2">
            <a:extLst>
              <a:ext uri="{FF2B5EF4-FFF2-40B4-BE49-F238E27FC236}">
                <a16:creationId xmlns:a16="http://schemas.microsoft.com/office/drawing/2014/main" id="{811743B7-2180-4AA0-8062-A92FA0EAE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0"/>
            <a:ext cx="2401888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3">
            <a:extLst>
              <a:ext uri="{FF2B5EF4-FFF2-40B4-BE49-F238E27FC236}">
                <a16:creationId xmlns:a16="http://schemas.microsoft.com/office/drawing/2014/main" id="{8A0E1953-1A9B-44A1-B379-8FAE9C687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0"/>
            <a:ext cx="2338388" cy="26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4">
            <a:extLst>
              <a:ext uri="{FF2B5EF4-FFF2-40B4-BE49-F238E27FC236}">
                <a16:creationId xmlns:a16="http://schemas.microsoft.com/office/drawing/2014/main" id="{7B3A5508-B709-49AD-A436-92DF794E9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3294063"/>
            <a:ext cx="2401888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5">
            <a:extLst>
              <a:ext uri="{FF2B5EF4-FFF2-40B4-BE49-F238E27FC236}">
                <a16:creationId xmlns:a16="http://schemas.microsoft.com/office/drawing/2014/main" id="{BA373D57-B2A0-4158-8862-B4858CD6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3294063"/>
            <a:ext cx="2338388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9853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2614</TotalTime>
  <Words>396</Words>
  <Application>Microsoft Office PowerPoint</Application>
  <PresentationFormat>On-screen Show (4:3)</PresentationFormat>
  <Paragraphs>36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Coordinates:  Plotting co-ordinates to form a square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128</cp:revision>
  <dcterms:created xsi:type="dcterms:W3CDTF">2018-01-26T08:52:52Z</dcterms:created>
  <dcterms:modified xsi:type="dcterms:W3CDTF">2018-07-30T08:29:37Z</dcterms:modified>
</cp:coreProperties>
</file>