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7" r:id="rId2"/>
    <p:sldId id="308" r:id="rId3"/>
    <p:sldId id="309" r:id="rId4"/>
    <p:sldId id="39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8258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463" y="17997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 of Amounts: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Reverse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285999" y="3572010"/>
                <a:ext cx="4572000" cy="25560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3. 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3. 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3572010"/>
                <a:ext cx="4572000" cy="25560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413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1785" y="424297"/>
                <a:ext cx="3398687" cy="22822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 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85" y="424297"/>
                <a:ext cx="3398687" cy="2282228"/>
              </a:xfrm>
              <a:prstGeom prst="rect">
                <a:avLst/>
              </a:prstGeom>
              <a:blipFill>
                <a:blip r:embed="rId2"/>
                <a:stretch>
                  <a:fillRect l="-4480" r="-35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444743" y="424297"/>
                <a:ext cx="3398687" cy="23416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 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4743" y="424297"/>
                <a:ext cx="3398687" cy="2341603"/>
              </a:xfrm>
              <a:prstGeom prst="rect">
                <a:avLst/>
              </a:prstGeom>
              <a:blipFill>
                <a:blip r:embed="rId3"/>
                <a:stretch>
                  <a:fillRect l="-4480" r="-35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1749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7484" y="50795"/>
                <a:ext cx="48964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Find the value of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84" y="50795"/>
                <a:ext cx="4896465" cy="584775"/>
              </a:xfrm>
              <a:prstGeom prst="rect">
                <a:avLst/>
              </a:prstGeom>
              <a:blipFill>
                <a:blip r:embed="rId2"/>
                <a:stretch>
                  <a:fillRect l="-3113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-1976284" y="532331"/>
                <a:ext cx="6725264" cy="7002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6.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6.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6. 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Dyslexie" panose="020000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3.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3.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30.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30.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76284" y="532331"/>
                <a:ext cx="6725264" cy="7002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350088" y="-196651"/>
                <a:ext cx="4572000" cy="711835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320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20.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320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200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320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2.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320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5.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320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4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5.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320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4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20.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320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8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20.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320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8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20. 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Dyslexie" panose="020000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088" y="-196651"/>
                <a:ext cx="4572000" cy="71183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4331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7484" y="50795"/>
                <a:ext cx="48964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Find the value of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84" y="50795"/>
                <a:ext cx="4896465" cy="584775"/>
              </a:xfrm>
              <a:prstGeom prst="rect">
                <a:avLst/>
              </a:prstGeom>
              <a:blipFill>
                <a:blip r:embed="rId2"/>
                <a:stretch>
                  <a:fillRect l="-3113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-1976284" y="532331"/>
                <a:ext cx="6725264" cy="64686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6.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6.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6. 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Dyslexie" panose="020000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3.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3.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30.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30.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76284" y="532331"/>
                <a:ext cx="6725264" cy="64686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350088" y="-196651"/>
                <a:ext cx="4572000" cy="711835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320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20.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320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200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320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2.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320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5.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320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4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5.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320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4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20.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320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8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20. 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320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8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is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20. 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Dyslexie" panose="020000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088" y="-196651"/>
                <a:ext cx="4572000" cy="71183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33832" y="532331"/>
                <a:ext cx="2123768" cy="71019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1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5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12</m:t>
                      </m:r>
                    </m:oMath>
                  </m:oMathPara>
                </a14:m>
                <a:endParaRPr kumimoji="0" lang="en-GB" sz="2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1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5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18</m:t>
                      </m:r>
                    </m:oMath>
                  </m:oMathPara>
                </a14:m>
                <a:endParaRPr kumimoji="0" lang="en-GB" sz="2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1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5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24</m:t>
                      </m:r>
                    </m:oMath>
                  </m:oMathPara>
                </a14:m>
                <a:endParaRPr kumimoji="0" lang="en-GB" sz="2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1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5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12</m:t>
                      </m:r>
                    </m:oMath>
                  </m:oMathPara>
                </a14:m>
                <a:endParaRPr kumimoji="0" lang="en-GB" sz="2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1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5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</m:oMath>
                  </m:oMathPara>
                </a14:m>
                <a:endParaRPr kumimoji="0" lang="en-GB" sz="2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1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5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40</m:t>
                      </m:r>
                    </m:oMath>
                  </m:oMathPara>
                </a14:m>
                <a:endParaRPr kumimoji="0" lang="en-GB" sz="2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1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5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24</m:t>
                      </m:r>
                    </m:oMath>
                  </m:oMathPara>
                </a14:m>
                <a:endParaRPr kumimoji="0" lang="en-GB" sz="2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Dyslexie" panose="02000000000000000000" pitchFamily="2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832" y="532331"/>
                <a:ext cx="2123768" cy="71019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572000" y="-48662"/>
                <a:ext cx="4572000" cy="682238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16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160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1.6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-48662"/>
                <a:ext cx="4572000" cy="68223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3381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2097</TotalTime>
  <Words>276</Words>
  <Application>Microsoft Office PowerPoint</Application>
  <PresentationFormat>On-screen Show (4:3)</PresentationFormat>
  <Paragraphs>69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Dyslexie</vt:lpstr>
      <vt:lpstr>Times New Roman</vt:lpstr>
      <vt:lpstr>Office Theme</vt:lpstr>
      <vt:lpstr>Fractions of Amounts:  Reverse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95</cp:revision>
  <dcterms:created xsi:type="dcterms:W3CDTF">2018-01-26T08:52:52Z</dcterms:created>
  <dcterms:modified xsi:type="dcterms:W3CDTF">2018-07-27T09:26:28Z</dcterms:modified>
</cp:coreProperties>
</file>