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5" r:id="rId2"/>
    <p:sldId id="376" r:id="rId3"/>
    <p:sldId id="377" r:id="rId4"/>
    <p:sldId id="3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46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13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24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63" y="91080"/>
            <a:ext cx="872951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Effect of varying y co-ordinates on gradient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4031" y="37952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(6,3)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(6,0)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(3,6) and (6,0)</a:t>
            </a:r>
          </a:p>
        </p:txBody>
      </p:sp>
    </p:spTree>
    <p:extLst>
      <p:ext uri="{BB962C8B-B14F-4D97-AF65-F5344CB8AC3E}">
        <p14:creationId xmlns:p14="http://schemas.microsoft.com/office/powerpoint/2010/main" val="210849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83585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00100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(2,2) and (4,10)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2963" y="811431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(2,2) and (4,20)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7" y="2832675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(2,2) and (4,3)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7" y="2840154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(2,2) and (4,1)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4840164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(2-8) and (4,-10)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4847643"/>
            <a:ext cx="45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(2,-9) and (4,-10)</a:t>
            </a:r>
          </a:p>
        </p:txBody>
      </p:sp>
    </p:spTree>
    <p:extLst>
      <p:ext uri="{BB962C8B-B14F-4D97-AF65-F5344CB8AC3E}">
        <p14:creationId xmlns:p14="http://schemas.microsoft.com/office/powerpoint/2010/main" val="16821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8900"/>
            <a:ext cx="627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the co-ordinates: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558694"/>
            <a:ext cx="20955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(6,6)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(6,6) and (3,3)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(6,15)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(3,6) and (6,0)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(6,6) and (3,0)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(6,-6) and (3,0)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(3,6) and (6,3)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(3,6) and (6,5)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92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8900"/>
            <a:ext cx="627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gradient between the co-ordinates: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00300" y="457094"/>
                <a:ext cx="2654300" cy="660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1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−1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=−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−2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−3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−1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−1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300" y="457094"/>
                <a:ext cx="2654300" cy="6607002"/>
              </a:xfrm>
              <a:prstGeom prst="rect">
                <a:avLst/>
              </a:prstGeom>
              <a:blipFill rotWithShape="1">
                <a:blip r:embed="rId2"/>
                <a:stretch>
                  <a:fillRect l="-2069" t="-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14300" y="558694"/>
            <a:ext cx="20955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(6,6)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(6,6) and (3,3)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(6,15)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(3,3) and (6,0)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(3,6) and (6,0)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(6,6) and (3,0)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(6,-6) and (3,0)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(3,6) and (6,3)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(3,6) and (6,5)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8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60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331</Words>
  <Application>Microsoft Office PowerPoint</Application>
  <PresentationFormat>On-screen Show (4:3)</PresentationFormat>
  <Paragraphs>110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Effect of varying y co-ordinates on gradient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2018-07-30T09:42:18Z</dcterms:modified>
</cp:coreProperties>
</file>