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904" r:id="rId2"/>
    <p:sldMasterId id="2147483924" r:id="rId3"/>
    <p:sldMasterId id="2147483936" r:id="rId4"/>
  </p:sldMasterIdLst>
  <p:notesMasterIdLst>
    <p:notesMasterId r:id="rId11"/>
  </p:notesMasterIdLst>
  <p:sldIdLst>
    <p:sldId id="382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FFF"/>
    <a:srgbClr val="0066FF"/>
    <a:srgbClr val="CC00CC"/>
    <a:srgbClr val="03F7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9CF1-7F3F-4876-B43A-81BF0798EEDA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A60-A30C-4994-A506-B3DEF928A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754C628-4803-4A9F-8C5D-86953ABF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858ADB0-0DFF-4623-BB0F-1738A02E2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49F0A9D-B216-418C-AEA3-FE3C3A1E9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2D1080-11B5-490D-9F76-07832CBC531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CDC6B-9725-46AC-813F-F6155C77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D804-6BE0-42C0-89D8-B67D2D0B472D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8A21D-4271-4922-A10B-BEAFD3F0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1C105-EEF3-44AB-B49C-4FD0B74D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3A75B-2833-4625-9F22-AF7942A172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55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BEBFF-0BD2-4D2E-A1E6-7193D7D2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19A8-7810-4A7D-B80F-B96CC6FB271C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7182E-7A1F-4E48-954D-6EFC8F35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7D4F-82D2-4674-A798-5F4AD995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07E9-1314-4E67-B1A5-7F3F22BEDB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348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4E935-239F-49F1-8AE0-EC29400B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69C1-DFCA-4713-B457-0CE2B76710E4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94198-810B-4C5C-8B44-83692B52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3F60E-C9D4-4551-99C4-39179674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CED3C-8A69-47B4-9941-1E3E8A7DD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91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EEA153-3A70-4C59-96EF-354637EE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F6CD-614F-4AFD-86B4-48E4492D43E1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E1AFB9-288B-4815-8A85-0FC5583E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B1A253-81DD-4518-A8A9-45FE5DD6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4771-067F-4E63-86A2-12ACB89D7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80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13DE50-5F68-4DC2-A81F-042BFEBF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683E-3728-488B-9266-FC1DEC8277C2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64C592-11C1-4D46-9C50-A78760C5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0E15-73E6-428D-9A76-8CEE6B87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42F40-F40B-4A64-A973-402976C89E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07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E220DD-DEB4-4E56-A7CE-81C88871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FC0-96C8-4C15-B8F7-009BC8AF5AF0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115F92-4D97-490D-957D-182D321A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29C1BD-054A-4C6A-B91E-1F3876BA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1175-6670-4BDD-81BD-552E81C3B1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687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54B56B-D00A-4E75-86F6-0892262B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097-DE18-4265-B820-7E2302897618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B6BD0-6A68-4F8A-B367-7DF01EFB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27DF92-01DE-4723-911C-C39B766F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66BC-DDA0-44E0-BBC4-142664D962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1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C3220E-2B2A-4A14-85EE-390BDBEA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862D5-EE4D-4143-9906-B093EBFF0CC0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F21074-E38C-4B89-8AFF-ED85CC18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7009FA-08C2-445A-97E2-43ADB5A2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1987-BC6D-451D-8101-8C4FE379C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84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AE9B82-C6FD-44A5-BB77-E3079A56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2B63-5D91-405F-9581-59B5A0B05ED6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C01564-E2C5-45C7-BF0A-30C6FB3E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7405E0-FC4F-4D17-95A5-259052D8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7CE99-6FA3-478A-9110-66F21A523B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3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70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5814-2BB9-4855-84D9-B1B35C16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1F4-4B79-4E7D-90FC-1D033AB67155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1E85-A74D-49F3-93FA-FA48591F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5900-0171-4F42-A724-2726C03D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A0AE-9E01-4CA5-B6A6-4D113A2B5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341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9F8E-BA43-428F-8355-F69B745B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4CD6-E294-4F96-9D3E-688640CCB852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E908C-4A46-432A-B033-5DC0F64E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80EA5-50AB-48DF-B09D-E78311AF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1942D-8D94-4677-BB37-42D096466A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083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B7F3-BC51-4457-8147-BF21C4EE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9E17-7482-406E-951C-01207E0B7884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8CB76-7AB1-4749-8A35-49F3FF1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18190-D1F9-4A2A-A00D-4EEC5913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A4F0-E499-4934-B5A6-F701B77D3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467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E5F4-B1D2-47DD-A1B3-14E35C64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3F0-B767-49E5-8FA0-A7D160A09132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A90C-EA88-44CD-9945-542D47AE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961F2-4C2A-4EF6-B67D-D6DF6226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93AE-886F-4DCD-BA75-E7DDA0192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385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9DAF7-8139-455B-A9A3-52347301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5A00-A7BD-4DD5-A0D8-61C1555F99F2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6837D-E7D1-40B5-9B92-EF5D357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92EC-5B9D-419B-AAB6-5B57D3D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8BB91-B2FF-4299-A9CD-97769559B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641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AD07E0-9CF9-4A25-A07F-2A44627D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F5A5-676B-4309-8E90-65892DC0206F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F2661-170D-4420-87E1-28768239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0F859B-FA4A-4539-A757-E784F4A1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B8F2-5C7F-4289-8EE5-2C7A7F5DE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4576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430053-BD2A-4481-82B1-0CD25124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DE5B-44E8-49B9-B8C2-F254828701D4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E270A4-E075-47A2-A84A-7277711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0F2555-EED6-4B28-A795-C0796C44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E663-E2F1-41B4-8EF1-BB3135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521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0AD501-01CE-44C1-944A-30E6AAC9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C46C-9B5E-4D29-BB72-5F20482BD97D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64E14D-272A-4A7D-8A09-2398ED5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EAB136-ADE3-483F-B9A5-3C20387B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9A4FE-F6C6-43D1-809E-04AE87994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149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CA6689-8CAF-4E3F-B9AB-3BADF205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6C02-07F7-4A8E-AC77-502813D131E0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EDF8FD-E0DA-4BDB-BD83-905F143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31F693-0DDE-4FC1-949F-B94C623C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74BF-B542-4A89-A3EB-A5A47003A0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041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78DFBB-449E-4547-9107-24C173C6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234C-FCEA-454B-8B2A-744E69851A2E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1EFE3-229F-44DB-8FB2-FF53C4BC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0F82A2-97B5-4757-A30E-2B5BA076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680D-5E02-4753-997B-4D40ED03C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16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935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BFA8A2-1288-44A4-BB7D-91D463E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0FFE-A79C-4424-9868-2590B8A5AAE5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61016C-4307-4398-B2F1-F3F28092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A76673-46DE-4947-8470-EDF2357A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8939-F745-49DE-BB2A-6DEAE3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2790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E947A-4B05-4705-BF56-3B0B05B9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C1CB-0BB1-4EF2-98DF-8D8F509B5284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8CB0-CB67-45A3-9B1D-6A23893A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0A26-2C28-4417-A408-3C03D4A6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E479D-9BC5-4161-860F-F6F44EBD99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073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9AE00-9FB2-4A25-935B-30E6B06F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E1CC-C07C-4C6D-A265-0F68B250E755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E4958-B800-4E89-BB44-FE17362E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FDAB-3927-4842-85DC-80B3AA1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F2CCD-8B4F-41A7-84B4-23843A162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1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0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Sunday, 24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Comic Sans MS" pitchFamily="66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write</a:t>
            </a:r>
            <a:r>
              <a:rPr lang="en-GB" sz="1400" baseline="0" dirty="0">
                <a:latin typeface="Comic Sans MS" pitchFamily="66" charset="0"/>
              </a:rPr>
              <a:t> numbers as products of their prime factors.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calculate</a:t>
            </a:r>
            <a:r>
              <a:rPr lang="en-GB" sz="1400" baseline="0" dirty="0">
                <a:latin typeface="Comic Sans MS" pitchFamily="66" charset="0"/>
              </a:rPr>
              <a:t> the HCF and LCM of pairs of numbers using Venn diagrams.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 answer</a:t>
            </a:r>
            <a:r>
              <a:rPr lang="en-GB" sz="1400" baseline="0" dirty="0">
                <a:latin typeface="Comic Sans MS" pitchFamily="66" charset="0"/>
              </a:rPr>
              <a:t> worded questions on HCF and LCM.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Sunday, 24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  <a:cs typeface="Arial" charset="0"/>
              </a:rPr>
              <a:t>Average, mean, data, set, total, subset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from a set of data.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use the mean</a:t>
            </a:r>
            <a:r>
              <a:rPr lang="en-GB" sz="1400" baseline="0" dirty="0">
                <a:latin typeface="Comic Sans MS" pitchFamily="66" charset="0"/>
                <a:cs typeface="Arial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of a subset.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BE8786-EC85-4076-B3A6-90B3106645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73163CF-8C9B-4673-97D6-2744AEE49E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DAE05-7203-4656-9AF7-3B254684A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4958-86A6-4E28-9222-023C0FFE1227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52DD6-A4DA-4102-A68B-5390D32AC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15138-32CE-4E08-87F4-25C3390BD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BE0F5E-C2DA-4829-AAEC-0B14C17A1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5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CE82E6-8920-4464-9039-7639CDF026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F13AFB-A5CF-4604-A757-C985387D1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B111-3A3D-44C1-A230-0A792C45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D41FB-D55E-4BF9-9DC9-45064B61AA33}" type="datetimeFigureOut">
              <a:rPr lang="en-GB"/>
              <a:pPr>
                <a:defRPr/>
              </a:pPr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CB4D-7DAC-41EA-B55B-2ABB3CD0D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B25D0-AA83-446E-942A-C94926E45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298959-C10E-449E-9663-5AAC6D9E93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0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01AD-234A-4FD1-81AD-688A294F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444" y="150019"/>
            <a:ext cx="69230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Averages and range: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Mode from a frequency table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FA3316B-BA6F-417E-AAF6-D1A61C85E64A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F82BA5E0-7638-465A-8FA5-A6758F09C351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B54FFEC-E73D-4C8B-8C46-9B165A009289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E2451BCE-5E8F-46A8-B7F6-95CF23FA2FB5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38489680-EAC2-45E4-A3A6-997F739489D3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63B46C7B-30F5-427D-A7DB-8AD77ACAD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DE726405-64A5-40CE-AFE3-545461093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53569CD7-83A3-4648-9D3B-2606B0A10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81C0411D-C1FD-4757-A213-E39FE67C7FE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sp>
        <p:nvSpPr>
          <p:cNvPr id="2057" name="TextBox 18">
            <a:extLst>
              <a:ext uri="{FF2B5EF4-FFF2-40B4-BE49-F238E27FC236}">
                <a16:creationId xmlns:a16="http://schemas.microsoft.com/office/drawing/2014/main" id="{F7D5C027-5D9E-49C6-8511-D4507A257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4498975"/>
            <a:ext cx="2478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7</a:t>
            </a:r>
          </a:p>
        </p:txBody>
      </p:sp>
      <p:sp>
        <p:nvSpPr>
          <p:cNvPr id="2058" name="TextBox 20">
            <a:extLst>
              <a:ext uri="{FF2B5EF4-FFF2-40B4-BE49-F238E27FC236}">
                <a16:creationId xmlns:a16="http://schemas.microsoft.com/office/drawing/2014/main" id="{B6F33247-6A87-4A62-9E76-2E20927F4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5053013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2059" name="TextBox 21">
            <a:extLst>
              <a:ext uri="{FF2B5EF4-FFF2-40B4-BE49-F238E27FC236}">
                <a16:creationId xmlns:a16="http://schemas.microsoft.com/office/drawing/2014/main" id="{C9063787-49C2-4683-87F7-1B91E1D8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4498975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pink</a:t>
            </a:r>
          </a:p>
        </p:txBody>
      </p:sp>
      <p:sp>
        <p:nvSpPr>
          <p:cNvPr id="2060" name="TextBox 22">
            <a:extLst>
              <a:ext uri="{FF2B5EF4-FFF2-40B4-BE49-F238E27FC236}">
                <a16:creationId xmlns:a16="http://schemas.microsoft.com/office/drawing/2014/main" id="{132DB162-DCE8-4C42-8974-A8F8BE586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5053013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7616DEF-8AB9-4EF5-B53E-B3483F42E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12716"/>
              </p:ext>
            </p:extLst>
          </p:nvPr>
        </p:nvGraphicFramePr>
        <p:xfrm>
          <a:off x="377825" y="4108450"/>
          <a:ext cx="1955800" cy="1887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Colour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Frequency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745181C-E0F5-42AB-A846-D9BF35129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71516"/>
              </p:ext>
            </p:extLst>
          </p:nvPr>
        </p:nvGraphicFramePr>
        <p:xfrm>
          <a:off x="4572000" y="4062413"/>
          <a:ext cx="1957388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Colour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Frequency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4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2B4DC9-189E-4719-9A95-8732B941BFFF}"/>
              </a:ext>
            </a:extLst>
          </p:cNvPr>
          <p:cNvGraphicFramePr>
            <a:graphicFrameLocks noGrp="1"/>
          </p:cNvGraphicFramePr>
          <p:nvPr/>
        </p:nvGraphicFramePr>
        <p:xfrm>
          <a:off x="282575" y="174625"/>
          <a:ext cx="1955800" cy="2025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Colour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B33491-C49F-4098-ACF7-9B0FE99675F8}"/>
              </a:ext>
            </a:extLst>
          </p:cNvPr>
          <p:cNvGraphicFramePr>
            <a:graphicFrameLocks noGrp="1"/>
          </p:cNvGraphicFramePr>
          <p:nvPr/>
        </p:nvGraphicFramePr>
        <p:xfrm>
          <a:off x="282575" y="2527300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Colour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5E02A9-46A8-4216-B4E5-218F2A346D26}"/>
              </a:ext>
            </a:extLst>
          </p:cNvPr>
          <p:cNvGraphicFramePr>
            <a:graphicFrameLocks noGrp="1"/>
          </p:cNvGraphicFramePr>
          <p:nvPr/>
        </p:nvGraphicFramePr>
        <p:xfrm>
          <a:off x="282575" y="4759325"/>
          <a:ext cx="1955800" cy="1887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Colour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82" name="TextBox 3">
            <a:extLst>
              <a:ext uri="{FF2B5EF4-FFF2-40B4-BE49-F238E27FC236}">
                <a16:creationId xmlns:a16="http://schemas.microsoft.com/office/drawing/2014/main" id="{CAE34A4E-0578-4277-83D7-7DB152C4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806450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7</a:t>
            </a:r>
          </a:p>
        </p:txBody>
      </p:sp>
      <p:sp>
        <p:nvSpPr>
          <p:cNvPr id="5183" name="TextBox 4">
            <a:extLst>
              <a:ext uri="{FF2B5EF4-FFF2-40B4-BE49-F238E27FC236}">
                <a16:creationId xmlns:a16="http://schemas.microsoft.com/office/drawing/2014/main" id="{C2E98817-5C87-44AA-B557-7E2C3ECF4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1360488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5184" name="TextBox 3">
            <a:extLst>
              <a:ext uri="{FF2B5EF4-FFF2-40B4-BE49-F238E27FC236}">
                <a16:creationId xmlns:a16="http://schemas.microsoft.com/office/drawing/2014/main" id="{0C32A6B5-4CC1-4B37-92ED-21F4F4D5A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30432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Red and Blue</a:t>
            </a:r>
          </a:p>
        </p:txBody>
      </p:sp>
      <p:sp>
        <p:nvSpPr>
          <p:cNvPr id="5185" name="TextBox 4">
            <a:extLst>
              <a:ext uri="{FF2B5EF4-FFF2-40B4-BE49-F238E27FC236}">
                <a16:creationId xmlns:a16="http://schemas.microsoft.com/office/drawing/2014/main" id="{A1A3D9C2-4BFC-4BB4-9968-D03FCD88F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3597275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5186" name="TextBox 3">
            <a:extLst>
              <a:ext uri="{FF2B5EF4-FFF2-40B4-BE49-F238E27FC236}">
                <a16:creationId xmlns:a16="http://schemas.microsoft.com/office/drawing/2014/main" id="{F1897B39-FD30-4D19-B380-1D7C99C3E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5321300"/>
            <a:ext cx="2330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Pink</a:t>
            </a:r>
          </a:p>
        </p:txBody>
      </p:sp>
      <p:sp>
        <p:nvSpPr>
          <p:cNvPr id="5187" name="TextBox 4">
            <a:extLst>
              <a:ext uri="{FF2B5EF4-FFF2-40B4-BE49-F238E27FC236}">
                <a16:creationId xmlns:a16="http://schemas.microsoft.com/office/drawing/2014/main" id="{9E3ED546-DDDB-4C69-B90F-83A897B32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5875338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0BDC3B3-6662-41AB-9BF4-B8C4027B4F05}"/>
              </a:ext>
            </a:extLst>
          </p:cNvPr>
          <p:cNvGraphicFramePr>
            <a:graphicFrameLocks noGrp="1"/>
          </p:cNvGraphicFramePr>
          <p:nvPr/>
        </p:nvGraphicFramePr>
        <p:xfrm>
          <a:off x="4762500" y="119063"/>
          <a:ext cx="1955800" cy="2025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Colour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BBFE4E0-5E90-4D0A-9E92-5A589F37F9EB}"/>
              </a:ext>
            </a:extLst>
          </p:cNvPr>
          <p:cNvGraphicFramePr>
            <a:graphicFrameLocks noGrp="1"/>
          </p:cNvGraphicFramePr>
          <p:nvPr/>
        </p:nvGraphicFramePr>
        <p:xfrm>
          <a:off x="4762500" y="2471738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Colour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A255CFF-3FF8-4B77-87C0-0AC24D5D787F}"/>
              </a:ext>
            </a:extLst>
          </p:cNvPr>
          <p:cNvGraphicFramePr>
            <a:graphicFrameLocks noGrp="1"/>
          </p:cNvGraphicFramePr>
          <p:nvPr/>
        </p:nvGraphicFramePr>
        <p:xfrm>
          <a:off x="4762500" y="4703763"/>
          <a:ext cx="1955800" cy="188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Colour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Red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Blue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Green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Pink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48" name="TextBox 3">
            <a:extLst>
              <a:ext uri="{FF2B5EF4-FFF2-40B4-BE49-F238E27FC236}">
                <a16:creationId xmlns:a16="http://schemas.microsoft.com/office/drawing/2014/main" id="{8E539ED4-BE19-4765-B101-9A1337D45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750888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Red</a:t>
            </a:r>
          </a:p>
        </p:txBody>
      </p:sp>
      <p:sp>
        <p:nvSpPr>
          <p:cNvPr id="5249" name="TextBox 4">
            <a:extLst>
              <a:ext uri="{FF2B5EF4-FFF2-40B4-BE49-F238E27FC236}">
                <a16:creationId xmlns:a16="http://schemas.microsoft.com/office/drawing/2014/main" id="{6715E2A5-AC29-447E-A737-E93077EBD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1304925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5250" name="TextBox 3">
            <a:extLst>
              <a:ext uri="{FF2B5EF4-FFF2-40B4-BE49-F238E27FC236}">
                <a16:creationId xmlns:a16="http://schemas.microsoft.com/office/drawing/2014/main" id="{45ADFA7E-E945-439E-B157-2512AF5F3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2987675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Red and Blue</a:t>
            </a:r>
          </a:p>
        </p:txBody>
      </p:sp>
      <p:sp>
        <p:nvSpPr>
          <p:cNvPr id="5251" name="TextBox 4">
            <a:extLst>
              <a:ext uri="{FF2B5EF4-FFF2-40B4-BE49-F238E27FC236}">
                <a16:creationId xmlns:a16="http://schemas.microsoft.com/office/drawing/2014/main" id="{5E8A5E8D-0149-43A0-A6B0-54B0C7A9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3541713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5252" name="TextBox 3">
            <a:extLst>
              <a:ext uri="{FF2B5EF4-FFF2-40B4-BE49-F238E27FC236}">
                <a16:creationId xmlns:a16="http://schemas.microsoft.com/office/drawing/2014/main" id="{8767694B-3E91-4CC3-BAB6-06A7E59DF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5254625"/>
            <a:ext cx="25669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Red, Blue, Green and Pink</a:t>
            </a:r>
          </a:p>
        </p:txBody>
      </p:sp>
      <p:sp>
        <p:nvSpPr>
          <p:cNvPr id="5253" name="TextBox 4">
            <a:extLst>
              <a:ext uri="{FF2B5EF4-FFF2-40B4-BE49-F238E27FC236}">
                <a16:creationId xmlns:a16="http://schemas.microsoft.com/office/drawing/2014/main" id="{58DF12DA-206E-4E77-90CE-E5F2E07A6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5818188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5254" name="TextBox 21">
            <a:extLst>
              <a:ext uri="{FF2B5EF4-FFF2-40B4-BE49-F238E27FC236}">
                <a16:creationId xmlns:a16="http://schemas.microsoft.com/office/drawing/2014/main" id="{A22FBF92-A1D4-401F-A8C9-47D796571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263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1)</a:t>
            </a:r>
          </a:p>
        </p:txBody>
      </p:sp>
      <p:sp>
        <p:nvSpPr>
          <p:cNvPr id="4231" name="TextBox 34">
            <a:extLst>
              <a:ext uri="{FF2B5EF4-FFF2-40B4-BE49-F238E27FC236}">
                <a16:creationId xmlns:a16="http://schemas.microsoft.com/office/drawing/2014/main" id="{6E374A4C-2788-460B-8A93-A731FFDD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3" name="TextBox 21">
            <a:extLst>
              <a:ext uri="{FF2B5EF4-FFF2-40B4-BE49-F238E27FC236}">
                <a16:creationId xmlns:a16="http://schemas.microsoft.com/office/drawing/2014/main" id="{1D51CF37-3A80-4167-A3C0-BA8DCBF1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4857750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6)</a:t>
            </a: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5617F925-F54E-4A18-95BE-B51E25A1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2643188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5)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9D781FB1-23A5-4ACA-B500-ABA0CD2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428625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4)</a:t>
            </a: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FB93A7A2-5982-4F3A-9D29-E1DC42E95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29188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3)</a:t>
            </a:r>
          </a:p>
        </p:txBody>
      </p:sp>
      <p:sp>
        <p:nvSpPr>
          <p:cNvPr id="27" name="TextBox 21">
            <a:extLst>
              <a:ext uri="{FF2B5EF4-FFF2-40B4-BE49-F238E27FC236}">
                <a16:creationId xmlns:a16="http://schemas.microsoft.com/office/drawing/2014/main" id="{1FADBE73-23AB-4493-8F3A-74DEFDB11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14625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C57CC7-2F00-45B4-9E8B-ACE601039E69}"/>
              </a:ext>
            </a:extLst>
          </p:cNvPr>
          <p:cNvSpPr/>
          <p:nvPr/>
        </p:nvSpPr>
        <p:spPr>
          <a:xfrm>
            <a:off x="3143250" y="1357313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03489B7-4E8A-462B-912A-AF43F59F9344}"/>
              </a:ext>
            </a:extLst>
          </p:cNvPr>
          <p:cNvSpPr/>
          <p:nvPr/>
        </p:nvSpPr>
        <p:spPr>
          <a:xfrm>
            <a:off x="3143250" y="357187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0E1DF3E-EE3E-4FB5-BA34-5B89840B1B5F}"/>
              </a:ext>
            </a:extLst>
          </p:cNvPr>
          <p:cNvSpPr/>
          <p:nvPr/>
        </p:nvSpPr>
        <p:spPr>
          <a:xfrm>
            <a:off x="2286000" y="585787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3A8E3F-6C1B-4A48-A3B7-D843F79DA7E1}"/>
              </a:ext>
            </a:extLst>
          </p:cNvPr>
          <p:cNvSpPr/>
          <p:nvPr/>
        </p:nvSpPr>
        <p:spPr>
          <a:xfrm>
            <a:off x="6715125" y="128587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ABE3257-C1BC-41BC-8B07-F9361CFCA93A}"/>
              </a:ext>
            </a:extLst>
          </p:cNvPr>
          <p:cNvSpPr/>
          <p:nvPr/>
        </p:nvSpPr>
        <p:spPr>
          <a:xfrm>
            <a:off x="6715125" y="3500438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4AA099D-7ECD-4B54-A193-EF3F3F01F07B}"/>
              </a:ext>
            </a:extLst>
          </p:cNvPr>
          <p:cNvSpPr/>
          <p:nvPr/>
        </p:nvSpPr>
        <p:spPr>
          <a:xfrm>
            <a:off x="7643813" y="5786438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74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183" grpId="0"/>
      <p:bldP spid="5184" grpId="0"/>
      <p:bldP spid="5185" grpId="0"/>
      <p:bldP spid="5186" grpId="0"/>
      <p:bldP spid="5187" grpId="0"/>
      <p:bldP spid="5248" grpId="0"/>
      <p:bldP spid="5249" grpId="0"/>
      <p:bldP spid="5250" grpId="0"/>
      <p:bldP spid="5251" grpId="0"/>
      <p:bldP spid="5252" grpId="0"/>
      <p:bldP spid="5253" grpId="0"/>
      <p:bldP spid="5254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4">
            <a:extLst>
              <a:ext uri="{FF2B5EF4-FFF2-40B4-BE49-F238E27FC236}">
                <a16:creationId xmlns:a16="http://schemas.microsoft.com/office/drawing/2014/main" id="{773BB21B-45EB-465C-89D1-CE6DF1716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ECA311-E05B-4BA3-9B14-32C2824894A1}"/>
              </a:ext>
            </a:extLst>
          </p:cNvPr>
          <p:cNvGraphicFramePr>
            <a:graphicFrameLocks noGrp="1"/>
          </p:cNvGraphicFramePr>
          <p:nvPr/>
        </p:nvGraphicFramePr>
        <p:xfrm>
          <a:off x="300038" y="201613"/>
          <a:ext cx="1955800" cy="2025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67" name="TextBox 3">
            <a:extLst>
              <a:ext uri="{FF2B5EF4-FFF2-40B4-BE49-F238E27FC236}">
                <a16:creationId xmlns:a16="http://schemas.microsoft.com/office/drawing/2014/main" id="{15843BF2-489D-40EB-84DC-247B05DD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833438"/>
            <a:ext cx="1520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10</a:t>
            </a:r>
          </a:p>
        </p:txBody>
      </p:sp>
      <p:sp>
        <p:nvSpPr>
          <p:cNvPr id="6168" name="TextBox 4">
            <a:extLst>
              <a:ext uri="{FF2B5EF4-FFF2-40B4-BE49-F238E27FC236}">
                <a16:creationId xmlns:a16="http://schemas.microsoft.com/office/drawing/2014/main" id="{866E372E-866D-4E4C-8DCB-BE44D129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1387475"/>
            <a:ext cx="1663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2C8FAAD-45B0-466E-B47D-3A5E60124531}"/>
              </a:ext>
            </a:extLst>
          </p:cNvPr>
          <p:cNvGraphicFramePr>
            <a:graphicFrameLocks noGrp="1"/>
          </p:cNvGraphicFramePr>
          <p:nvPr/>
        </p:nvGraphicFramePr>
        <p:xfrm>
          <a:off x="300038" y="2554288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89" name="TextBox 36">
            <a:extLst>
              <a:ext uri="{FF2B5EF4-FFF2-40B4-BE49-F238E27FC236}">
                <a16:creationId xmlns:a16="http://schemas.microsoft.com/office/drawing/2014/main" id="{212F8490-FA77-4151-94BB-F0969A176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3019425"/>
            <a:ext cx="187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no mode</a:t>
            </a:r>
          </a:p>
        </p:txBody>
      </p:sp>
      <p:sp>
        <p:nvSpPr>
          <p:cNvPr id="6190" name="TextBox 37">
            <a:extLst>
              <a:ext uri="{FF2B5EF4-FFF2-40B4-BE49-F238E27FC236}">
                <a16:creationId xmlns:a16="http://schemas.microsoft.com/office/drawing/2014/main" id="{2DB7C2C9-F2C9-432C-9F79-712B27B6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3573463"/>
            <a:ext cx="1663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413B73F2-D32F-41FA-B8C4-29A15C10B408}"/>
              </a:ext>
            </a:extLst>
          </p:cNvPr>
          <p:cNvGraphicFramePr>
            <a:graphicFrameLocks noGrp="1"/>
          </p:cNvGraphicFramePr>
          <p:nvPr/>
        </p:nvGraphicFramePr>
        <p:xfrm>
          <a:off x="300038" y="4786313"/>
          <a:ext cx="1955800" cy="188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11" name="TextBox 40">
            <a:extLst>
              <a:ext uri="{FF2B5EF4-FFF2-40B4-BE49-F238E27FC236}">
                <a16:creationId xmlns:a16="http://schemas.microsoft.com/office/drawing/2014/main" id="{CC5DBB0A-C246-4AF4-841C-D52C567BC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5248275"/>
            <a:ext cx="123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2</a:t>
            </a:r>
          </a:p>
        </p:txBody>
      </p:sp>
      <p:sp>
        <p:nvSpPr>
          <p:cNvPr id="6212" name="TextBox 41">
            <a:extLst>
              <a:ext uri="{FF2B5EF4-FFF2-40B4-BE49-F238E27FC236}">
                <a16:creationId xmlns:a16="http://schemas.microsoft.com/office/drawing/2014/main" id="{42032FB7-D47F-478B-8507-14792225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5802313"/>
            <a:ext cx="1592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6213" name="TextBox 3">
            <a:extLst>
              <a:ext uri="{FF2B5EF4-FFF2-40B4-BE49-F238E27FC236}">
                <a16:creationId xmlns:a16="http://schemas.microsoft.com/office/drawing/2014/main" id="{8C99138D-DA20-4915-B360-1DDC87D1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941388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10</a:t>
            </a:r>
          </a:p>
        </p:txBody>
      </p:sp>
      <p:sp>
        <p:nvSpPr>
          <p:cNvPr id="6214" name="TextBox 4">
            <a:extLst>
              <a:ext uri="{FF2B5EF4-FFF2-40B4-BE49-F238E27FC236}">
                <a16:creationId xmlns:a16="http://schemas.microsoft.com/office/drawing/2014/main" id="{00F6195C-C61D-4DC0-BF22-B7FBFC27E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1495425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6215" name="TextBox 36">
            <a:extLst>
              <a:ext uri="{FF2B5EF4-FFF2-40B4-BE49-F238E27FC236}">
                <a16:creationId xmlns:a16="http://schemas.microsoft.com/office/drawing/2014/main" id="{C5B1ED3A-8ECB-4AAF-8BC6-D5EBD740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2957513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10 and 3</a:t>
            </a:r>
          </a:p>
        </p:txBody>
      </p:sp>
      <p:sp>
        <p:nvSpPr>
          <p:cNvPr id="6216" name="TextBox 37">
            <a:extLst>
              <a:ext uri="{FF2B5EF4-FFF2-40B4-BE49-F238E27FC236}">
                <a16:creationId xmlns:a16="http://schemas.microsoft.com/office/drawing/2014/main" id="{58A5421F-4582-4D67-9CE6-E871462CE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3511550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6217" name="TextBox 40">
            <a:extLst>
              <a:ext uri="{FF2B5EF4-FFF2-40B4-BE49-F238E27FC236}">
                <a16:creationId xmlns:a16="http://schemas.microsoft.com/office/drawing/2014/main" id="{352A968D-D8CF-4C8C-8CAB-E57CB2269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5189538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2 and 3</a:t>
            </a:r>
          </a:p>
        </p:txBody>
      </p:sp>
      <p:sp>
        <p:nvSpPr>
          <p:cNvPr id="6218" name="TextBox 41">
            <a:extLst>
              <a:ext uri="{FF2B5EF4-FFF2-40B4-BE49-F238E27FC236}">
                <a16:creationId xmlns:a16="http://schemas.microsoft.com/office/drawing/2014/main" id="{7D7201E5-9E7E-4C43-8B47-0B005CC1C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5743575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FFDC3DA-4536-4E52-AB5D-9BAE563AEBB1}"/>
              </a:ext>
            </a:extLst>
          </p:cNvPr>
          <p:cNvGraphicFramePr>
            <a:graphicFrameLocks noGrp="1"/>
          </p:cNvGraphicFramePr>
          <p:nvPr/>
        </p:nvGraphicFramePr>
        <p:xfrm>
          <a:off x="4532313" y="185738"/>
          <a:ext cx="1955800" cy="2030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96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6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36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6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6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E304E96-654D-477A-AF14-EEE8B75091A2}"/>
              </a:ext>
            </a:extLst>
          </p:cNvPr>
          <p:cNvGraphicFramePr>
            <a:graphicFrameLocks noGrp="1"/>
          </p:cNvGraphicFramePr>
          <p:nvPr/>
        </p:nvGraphicFramePr>
        <p:xfrm>
          <a:off x="4532313" y="2568575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A1B883E-4C62-4027-970F-86BF1C5EAEE4}"/>
              </a:ext>
            </a:extLst>
          </p:cNvPr>
          <p:cNvGraphicFramePr>
            <a:graphicFrameLocks noGrp="1"/>
          </p:cNvGraphicFramePr>
          <p:nvPr/>
        </p:nvGraphicFramePr>
        <p:xfrm>
          <a:off x="4532313" y="4797425"/>
          <a:ext cx="1955800" cy="187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90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6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6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49" marB="457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79" name="TextBox 20">
            <a:extLst>
              <a:ext uri="{FF2B5EF4-FFF2-40B4-BE49-F238E27FC236}">
                <a16:creationId xmlns:a16="http://schemas.microsoft.com/office/drawing/2014/main" id="{F05284C5-F75C-4BF8-9074-DBB45BF7F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263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7)</a:t>
            </a: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92371BF5-B070-4338-BEAA-59486CCF6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278606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11)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5D58D9C3-3F82-4165-A679-3EA643206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64293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10)</a:t>
            </a:r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1D2BF8F8-D39D-4F24-B815-ED61CBC98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29188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9)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9A1524A1-040B-4571-B7FD-6DCDE292C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14625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8)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93E41D57-D7B4-46A6-BC04-A4FBF2114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00062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12)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4089853-03B5-4E4C-A622-1C5551F89270}"/>
              </a:ext>
            </a:extLst>
          </p:cNvPr>
          <p:cNvSpPr/>
          <p:nvPr/>
        </p:nvSpPr>
        <p:spPr>
          <a:xfrm>
            <a:off x="3286125" y="1357313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2D741E4-1700-4A3B-8DA7-C5D8CEC3484A}"/>
              </a:ext>
            </a:extLst>
          </p:cNvPr>
          <p:cNvSpPr/>
          <p:nvPr/>
        </p:nvSpPr>
        <p:spPr>
          <a:xfrm>
            <a:off x="2286000" y="357187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39E2F04-51EC-45FD-814B-061D4BB367F3}"/>
              </a:ext>
            </a:extLst>
          </p:cNvPr>
          <p:cNvSpPr/>
          <p:nvPr/>
        </p:nvSpPr>
        <p:spPr>
          <a:xfrm>
            <a:off x="2286000" y="5786438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87CD58D-4200-4438-9FBF-07370A06B74E}"/>
              </a:ext>
            </a:extLst>
          </p:cNvPr>
          <p:cNvSpPr/>
          <p:nvPr/>
        </p:nvSpPr>
        <p:spPr>
          <a:xfrm>
            <a:off x="7572375" y="1500188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B141377-7381-4B6D-B0E2-ADCC0564D352}"/>
              </a:ext>
            </a:extLst>
          </p:cNvPr>
          <p:cNvSpPr/>
          <p:nvPr/>
        </p:nvSpPr>
        <p:spPr>
          <a:xfrm>
            <a:off x="7572375" y="3500438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93A29AB-B776-4241-ADF7-101BF70CE643}"/>
              </a:ext>
            </a:extLst>
          </p:cNvPr>
          <p:cNvSpPr/>
          <p:nvPr/>
        </p:nvSpPr>
        <p:spPr>
          <a:xfrm>
            <a:off x="6643688" y="5715000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81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6168" grpId="0"/>
      <p:bldP spid="6189" grpId="0"/>
      <p:bldP spid="6190" grpId="0"/>
      <p:bldP spid="6211" grpId="0"/>
      <p:bldP spid="6212" grpId="0"/>
      <p:bldP spid="6213" grpId="0"/>
      <p:bldP spid="6214" grpId="0"/>
      <p:bldP spid="6215" grpId="0"/>
      <p:bldP spid="6216" grpId="0"/>
      <p:bldP spid="6217" grpId="0"/>
      <p:bldP spid="6218" grpId="0"/>
      <p:bldP spid="6279" grpId="0"/>
      <p:bldP spid="23" grpId="0"/>
      <p:bldP spid="24" grpId="0"/>
      <p:bldP spid="25" grpId="0"/>
      <p:bldP spid="26" grpId="0"/>
      <p:bldP spid="27" grpId="0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4">
            <a:extLst>
              <a:ext uri="{FF2B5EF4-FFF2-40B4-BE49-F238E27FC236}">
                <a16:creationId xmlns:a16="http://schemas.microsoft.com/office/drawing/2014/main" id="{13BC3ADC-E840-4172-8CDF-B6C25BDF9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7171" name="TextBox 36">
            <a:extLst>
              <a:ext uri="{FF2B5EF4-FFF2-40B4-BE49-F238E27FC236}">
                <a16:creationId xmlns:a16="http://schemas.microsoft.com/office/drawing/2014/main" id="{E06345A2-BBD9-4154-915F-01500A738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863600"/>
            <a:ext cx="1104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8</a:t>
            </a:r>
          </a:p>
        </p:txBody>
      </p:sp>
      <p:sp>
        <p:nvSpPr>
          <p:cNvPr id="7172" name="TextBox 37">
            <a:extLst>
              <a:ext uri="{FF2B5EF4-FFF2-40B4-BE49-F238E27FC236}">
                <a16:creationId xmlns:a16="http://schemas.microsoft.com/office/drawing/2014/main" id="{99A8E57C-7249-48F6-883F-A5E8D9B74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1417638"/>
            <a:ext cx="159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7173" name="TextBox 40">
            <a:extLst>
              <a:ext uri="{FF2B5EF4-FFF2-40B4-BE49-F238E27FC236}">
                <a16:creationId xmlns:a16="http://schemas.microsoft.com/office/drawing/2014/main" id="{50148DB2-6356-4D68-B59F-C7409979D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201988"/>
            <a:ext cx="1304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4</a:t>
            </a:r>
          </a:p>
        </p:txBody>
      </p:sp>
      <p:sp>
        <p:nvSpPr>
          <p:cNvPr id="7174" name="TextBox 41">
            <a:extLst>
              <a:ext uri="{FF2B5EF4-FFF2-40B4-BE49-F238E27FC236}">
                <a16:creationId xmlns:a16="http://schemas.microsoft.com/office/drawing/2014/main" id="{5EF134FD-ED2E-433D-8043-A86FBD008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756025"/>
            <a:ext cx="159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BDD02FB-A1C4-4851-AEF0-0E3D3D02DDFA}"/>
              </a:ext>
            </a:extLst>
          </p:cNvPr>
          <p:cNvGraphicFramePr>
            <a:graphicFrameLocks noGrp="1"/>
          </p:cNvGraphicFramePr>
          <p:nvPr/>
        </p:nvGraphicFramePr>
        <p:xfrm>
          <a:off x="401638" y="322263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E625B58-9789-450C-97A4-26402017C9B7}"/>
              </a:ext>
            </a:extLst>
          </p:cNvPr>
          <p:cNvGraphicFramePr>
            <a:graphicFrameLocks noGrp="1"/>
          </p:cNvGraphicFramePr>
          <p:nvPr/>
        </p:nvGraphicFramePr>
        <p:xfrm>
          <a:off x="401638" y="2613025"/>
          <a:ext cx="1955800" cy="1887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39" name="TextBox 40">
            <a:extLst>
              <a:ext uri="{FF2B5EF4-FFF2-40B4-BE49-F238E27FC236}">
                <a16:creationId xmlns:a16="http://schemas.microsoft.com/office/drawing/2014/main" id="{8105F90D-33DD-4702-96D0-AA874D58D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101975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5</a:t>
            </a:r>
          </a:p>
        </p:txBody>
      </p:sp>
      <p:sp>
        <p:nvSpPr>
          <p:cNvPr id="7240" name="TextBox 41">
            <a:extLst>
              <a:ext uri="{FF2B5EF4-FFF2-40B4-BE49-F238E27FC236}">
                <a16:creationId xmlns:a16="http://schemas.microsoft.com/office/drawing/2014/main" id="{803539DA-4E41-4535-AFA9-EA0FDF4D4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656013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7241" name="TextBox 14">
            <a:extLst>
              <a:ext uri="{FF2B5EF4-FFF2-40B4-BE49-F238E27FC236}">
                <a16:creationId xmlns:a16="http://schemas.microsoft.com/office/drawing/2014/main" id="{1CBA189A-26AC-4D4A-8C0A-7F7D46E27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711200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2</a:t>
            </a:r>
          </a:p>
        </p:txBody>
      </p:sp>
      <p:sp>
        <p:nvSpPr>
          <p:cNvPr id="7242" name="TextBox 15">
            <a:extLst>
              <a:ext uri="{FF2B5EF4-FFF2-40B4-BE49-F238E27FC236}">
                <a16:creationId xmlns:a16="http://schemas.microsoft.com/office/drawing/2014/main" id="{D4F9D574-7703-4413-BA67-C9B1E4A3C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1265238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DDBF674-7A6F-4B1B-B646-2B72512ABAFC}"/>
              </a:ext>
            </a:extLst>
          </p:cNvPr>
          <p:cNvGraphicFramePr>
            <a:graphicFrameLocks noGrp="1"/>
          </p:cNvGraphicFramePr>
          <p:nvPr/>
        </p:nvGraphicFramePr>
        <p:xfrm>
          <a:off x="4645025" y="322263"/>
          <a:ext cx="1957388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F9C28D8-8F81-4A59-9F3C-BB6E7936F3BB}"/>
              </a:ext>
            </a:extLst>
          </p:cNvPr>
          <p:cNvGraphicFramePr>
            <a:graphicFrameLocks noGrp="1"/>
          </p:cNvGraphicFramePr>
          <p:nvPr/>
        </p:nvGraphicFramePr>
        <p:xfrm>
          <a:off x="4660900" y="2622550"/>
          <a:ext cx="1957388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Age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03" name="TextBox 23">
            <a:extLst>
              <a:ext uri="{FF2B5EF4-FFF2-40B4-BE49-F238E27FC236}">
                <a16:creationId xmlns:a16="http://schemas.microsoft.com/office/drawing/2014/main" id="{0153B507-20B8-4DC2-829C-24B509B4F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263"/>
            <a:ext cx="611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6D8A36-F2E1-42DA-A012-9B3075665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43188"/>
            <a:ext cx="611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6C9E3A-B423-434E-BBBB-F56574639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571500"/>
            <a:ext cx="61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6FB2C6-C6B4-44A5-89B2-9F675F654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738" y="2838450"/>
            <a:ext cx="61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16)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BCE6754-68E2-40F5-B8F3-3847C55140C9}"/>
              </a:ext>
            </a:extLst>
          </p:cNvPr>
          <p:cNvSpPr/>
          <p:nvPr/>
        </p:nvSpPr>
        <p:spPr>
          <a:xfrm>
            <a:off x="3294063" y="1419225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AE70A47-9BD0-4515-B4EC-00169E1F7975}"/>
              </a:ext>
            </a:extLst>
          </p:cNvPr>
          <p:cNvSpPr/>
          <p:nvPr/>
        </p:nvSpPr>
        <p:spPr>
          <a:xfrm>
            <a:off x="2374900" y="3683000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6689A9-023F-452B-85F0-1DD44426EDF1}"/>
              </a:ext>
            </a:extLst>
          </p:cNvPr>
          <p:cNvSpPr/>
          <p:nvPr/>
        </p:nvSpPr>
        <p:spPr>
          <a:xfrm>
            <a:off x="7858125" y="128587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3B0C5A8-8A6E-48FC-986A-047F5B0CCE2D}"/>
              </a:ext>
            </a:extLst>
          </p:cNvPr>
          <p:cNvSpPr/>
          <p:nvPr/>
        </p:nvSpPr>
        <p:spPr>
          <a:xfrm>
            <a:off x="6892925" y="3624263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88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239" grpId="0"/>
      <p:bldP spid="7240" grpId="0"/>
      <p:bldP spid="7241" grpId="0"/>
      <p:bldP spid="7242" grpId="0"/>
      <p:bldP spid="7303" grpId="0"/>
      <p:bldP spid="24" grpId="0"/>
      <p:bldP spid="26" grpId="0"/>
      <p:bldP spid="28" grpId="0"/>
      <p:bldP spid="30" grpId="0" animBg="1"/>
      <p:bldP spid="31" grpId="0" animBg="1"/>
      <p:bldP spid="34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476F39-F98A-41D4-9E49-478DA313B0C1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354013"/>
          <a:ext cx="1957388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Pet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Dog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Cat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Rabbit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Fish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A11F22-E721-4123-A39E-DA24C6B7ECA5}"/>
              </a:ext>
            </a:extLst>
          </p:cNvPr>
          <p:cNvGraphicFramePr>
            <a:graphicFrameLocks noGrp="1"/>
          </p:cNvGraphicFramePr>
          <p:nvPr/>
        </p:nvGraphicFramePr>
        <p:xfrm>
          <a:off x="314325" y="2460625"/>
          <a:ext cx="1957388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No. of pets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Dog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Cat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Rabbit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Fish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93425F-EE0F-4EA6-9ACE-5D28B90E4978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4602163"/>
          <a:ext cx="1957388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Dog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Cat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Rabbit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Fish</a:t>
                      </a:r>
                    </a:p>
                  </a:txBody>
                  <a:tcPr marL="91476" marR="9147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76" marR="91476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55" name="TextBox 7">
            <a:extLst>
              <a:ext uri="{FF2B5EF4-FFF2-40B4-BE49-F238E27FC236}">
                <a16:creationId xmlns:a16="http://schemas.microsoft.com/office/drawing/2014/main" id="{FA31C4F1-DA31-4C9B-A658-837BDF53D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2849563"/>
            <a:ext cx="2478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Dog</a:t>
            </a:r>
          </a:p>
        </p:txBody>
      </p:sp>
      <p:sp>
        <p:nvSpPr>
          <p:cNvPr id="8256" name="TextBox 8">
            <a:extLst>
              <a:ext uri="{FF2B5EF4-FFF2-40B4-BE49-F238E27FC236}">
                <a16:creationId xmlns:a16="http://schemas.microsoft.com/office/drawing/2014/main" id="{3D35E458-A740-4F7D-9D24-271BB44B0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3403600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8257" name="TextBox 9">
            <a:extLst>
              <a:ext uri="{FF2B5EF4-FFF2-40B4-BE49-F238E27FC236}">
                <a16:creationId xmlns:a16="http://schemas.microsoft.com/office/drawing/2014/main" id="{16E4793F-93DF-4B87-90A9-180FAF8C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5081588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6</a:t>
            </a:r>
          </a:p>
        </p:txBody>
      </p:sp>
      <p:sp>
        <p:nvSpPr>
          <p:cNvPr id="8258" name="TextBox 10">
            <a:extLst>
              <a:ext uri="{FF2B5EF4-FFF2-40B4-BE49-F238E27FC236}">
                <a16:creationId xmlns:a16="http://schemas.microsoft.com/office/drawing/2014/main" id="{2BA7B96F-E2F8-47A7-A812-70C44EF8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5635625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8259" name="TextBox 11">
            <a:extLst>
              <a:ext uri="{FF2B5EF4-FFF2-40B4-BE49-F238E27FC236}">
                <a16:creationId xmlns:a16="http://schemas.microsoft.com/office/drawing/2014/main" id="{4ECBA3BC-FF8E-454F-9C28-8DDAC10B2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742950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2</a:t>
            </a:r>
          </a:p>
        </p:txBody>
      </p:sp>
      <p:sp>
        <p:nvSpPr>
          <p:cNvPr id="8260" name="TextBox 12">
            <a:extLst>
              <a:ext uri="{FF2B5EF4-FFF2-40B4-BE49-F238E27FC236}">
                <a16:creationId xmlns:a16="http://schemas.microsoft.com/office/drawing/2014/main" id="{345488A8-F665-49CF-8239-EC9EA19D5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1296988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7237" name="TextBox 16">
            <a:extLst>
              <a:ext uri="{FF2B5EF4-FFF2-40B4-BE49-F238E27FC236}">
                <a16:creationId xmlns:a16="http://schemas.microsoft.com/office/drawing/2014/main" id="{A6BFED5F-BFEB-4ED9-BC57-2482E21C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E3B8A2-17D3-4586-AF0D-2468804A33E1}"/>
              </a:ext>
            </a:extLst>
          </p:cNvPr>
          <p:cNvSpPr/>
          <p:nvPr/>
        </p:nvSpPr>
        <p:spPr>
          <a:xfrm>
            <a:off x="3500438" y="1285875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CF380C9-A4AD-42F3-926E-A35C3E62F78D}"/>
              </a:ext>
            </a:extLst>
          </p:cNvPr>
          <p:cNvSpPr/>
          <p:nvPr/>
        </p:nvSpPr>
        <p:spPr>
          <a:xfrm>
            <a:off x="2571750" y="3429000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A2F0818-4D80-49E3-B1FF-F6056F97F8E2}"/>
              </a:ext>
            </a:extLst>
          </p:cNvPr>
          <p:cNvSpPr/>
          <p:nvPr/>
        </p:nvSpPr>
        <p:spPr>
          <a:xfrm>
            <a:off x="3571875" y="5643563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27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5" grpId="0"/>
      <p:bldP spid="8256" grpId="0"/>
      <p:bldP spid="8257" grpId="0"/>
      <p:bldP spid="8258" grpId="0"/>
      <p:bldP spid="8259" grpId="0"/>
      <p:bldP spid="8260" grpId="0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6">
            <a:extLst>
              <a:ext uri="{FF2B5EF4-FFF2-40B4-BE49-F238E27FC236}">
                <a16:creationId xmlns:a16="http://schemas.microsoft.com/office/drawing/2014/main" id="{05EE422E-0F51-43FD-A61C-4B82C8AEA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9D423A0-B260-41D5-B6D3-93EFC0B9706E}"/>
              </a:ext>
            </a:extLst>
          </p:cNvPr>
          <p:cNvGraphicFramePr>
            <a:graphicFrameLocks noGrp="1"/>
          </p:cNvGraphicFramePr>
          <p:nvPr/>
        </p:nvGraphicFramePr>
        <p:xfrm>
          <a:off x="128588" y="147638"/>
          <a:ext cx="1955800" cy="188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39" name="TextBox 14">
            <a:extLst>
              <a:ext uri="{FF2B5EF4-FFF2-40B4-BE49-F238E27FC236}">
                <a16:creationId xmlns:a16="http://schemas.microsoft.com/office/drawing/2014/main" id="{59A66116-A00F-4DE0-A82C-5434F410E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628650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2</a:t>
            </a:r>
          </a:p>
        </p:txBody>
      </p:sp>
      <p:sp>
        <p:nvSpPr>
          <p:cNvPr id="9240" name="TextBox 15">
            <a:extLst>
              <a:ext uri="{FF2B5EF4-FFF2-40B4-BE49-F238E27FC236}">
                <a16:creationId xmlns:a16="http://schemas.microsoft.com/office/drawing/2014/main" id="{0130D64C-C39C-4000-8254-203DA56FC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1182688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46CDB24-B02A-40F9-8412-CED2635BAF4C}"/>
              </a:ext>
            </a:extLst>
          </p:cNvPr>
          <p:cNvGraphicFramePr>
            <a:graphicFrameLocks noGrp="1"/>
          </p:cNvGraphicFramePr>
          <p:nvPr/>
        </p:nvGraphicFramePr>
        <p:xfrm>
          <a:off x="128588" y="2335213"/>
          <a:ext cx="1955800" cy="188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1" name="TextBox 18">
            <a:extLst>
              <a:ext uri="{FF2B5EF4-FFF2-40B4-BE49-F238E27FC236}">
                <a16:creationId xmlns:a16="http://schemas.microsoft.com/office/drawing/2014/main" id="{0CD5F004-2836-4252-B6C0-6299710DC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2816225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6</a:t>
            </a:r>
          </a:p>
        </p:txBody>
      </p:sp>
      <p:sp>
        <p:nvSpPr>
          <p:cNvPr id="9262" name="TextBox 19">
            <a:extLst>
              <a:ext uri="{FF2B5EF4-FFF2-40B4-BE49-F238E27FC236}">
                <a16:creationId xmlns:a16="http://schemas.microsoft.com/office/drawing/2014/main" id="{3832448C-53B7-41A6-8303-AF39DF945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370263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6722EE6-B9FA-424E-9A66-C70463AAD263}"/>
              </a:ext>
            </a:extLst>
          </p:cNvPr>
          <p:cNvGraphicFramePr>
            <a:graphicFrameLocks noGrp="1"/>
          </p:cNvGraphicFramePr>
          <p:nvPr/>
        </p:nvGraphicFramePr>
        <p:xfrm>
          <a:off x="128588" y="4602163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83" name="TextBox 21">
            <a:extLst>
              <a:ext uri="{FF2B5EF4-FFF2-40B4-BE49-F238E27FC236}">
                <a16:creationId xmlns:a16="http://schemas.microsoft.com/office/drawing/2014/main" id="{AFA1B28D-0CF0-44C9-95E2-862DBC996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5081588"/>
            <a:ext cx="2122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3</a:t>
            </a:r>
          </a:p>
        </p:txBody>
      </p:sp>
      <p:sp>
        <p:nvSpPr>
          <p:cNvPr id="9284" name="TextBox 22">
            <a:extLst>
              <a:ext uri="{FF2B5EF4-FFF2-40B4-BE49-F238E27FC236}">
                <a16:creationId xmlns:a16="http://schemas.microsoft.com/office/drawing/2014/main" id="{96245100-11C4-4008-8962-C3F8F2063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5635625"/>
            <a:ext cx="2122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6B6A35-611E-462E-8333-9723886BE409}"/>
              </a:ext>
            </a:extLst>
          </p:cNvPr>
          <p:cNvSpPr/>
          <p:nvPr/>
        </p:nvSpPr>
        <p:spPr>
          <a:xfrm>
            <a:off x="3357563" y="1143000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16018E-BB5A-4E36-A16D-6B4782787529}"/>
              </a:ext>
            </a:extLst>
          </p:cNvPr>
          <p:cNvSpPr/>
          <p:nvPr/>
        </p:nvSpPr>
        <p:spPr>
          <a:xfrm>
            <a:off x="3357563" y="3357563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B8AE7E-7E15-4658-B500-BE6EE943ECD9}"/>
              </a:ext>
            </a:extLst>
          </p:cNvPr>
          <p:cNvSpPr/>
          <p:nvPr/>
        </p:nvSpPr>
        <p:spPr>
          <a:xfrm>
            <a:off x="2428875" y="557212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A2E6F5E-74D8-4909-801E-CD85A907A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06571"/>
              </p:ext>
            </p:extLst>
          </p:nvPr>
        </p:nvGraphicFramePr>
        <p:xfrm>
          <a:off x="4645025" y="147638"/>
          <a:ext cx="1955800" cy="188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Box 14">
            <a:extLst>
              <a:ext uri="{FF2B5EF4-FFF2-40B4-BE49-F238E27FC236}">
                <a16:creationId xmlns:a16="http://schemas.microsoft.com/office/drawing/2014/main" id="{6365B451-4A72-4183-A8F1-87F981C91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628650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5</a:t>
            </a:r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6A17E5E8-2F97-42A3-B805-481A22DC4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1182688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9E0FA93-4C11-4BDA-B99D-7706E2BEB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58421"/>
              </p:ext>
            </p:extLst>
          </p:nvPr>
        </p:nvGraphicFramePr>
        <p:xfrm>
          <a:off x="4645025" y="2335213"/>
          <a:ext cx="1955800" cy="188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0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Box 18">
            <a:extLst>
              <a:ext uri="{FF2B5EF4-FFF2-40B4-BE49-F238E27FC236}">
                <a16:creationId xmlns:a16="http://schemas.microsoft.com/office/drawing/2014/main" id="{B335D362-610D-4482-985C-43A305138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2816225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6</a:t>
            </a:r>
          </a:p>
        </p:txBody>
      </p:sp>
      <p:sp>
        <p:nvSpPr>
          <p:cNvPr id="23" name="TextBox 19">
            <a:extLst>
              <a:ext uri="{FF2B5EF4-FFF2-40B4-BE49-F238E27FC236}">
                <a16:creationId xmlns:a16="http://schemas.microsoft.com/office/drawing/2014/main" id="{C126ABD7-ADBE-4B8A-9F1C-372EC3200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3370263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62AB5D5-405C-474F-98F4-C3D4C6694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7524"/>
              </p:ext>
            </p:extLst>
          </p:nvPr>
        </p:nvGraphicFramePr>
        <p:xfrm>
          <a:off x="4645025" y="4602163"/>
          <a:ext cx="1955800" cy="18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No. of pets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Frequency</a:t>
                      </a:r>
                      <a:endParaRPr lang="en-GB" sz="1800" dirty="0"/>
                    </a:p>
                  </a:txBody>
                  <a:tcPr marL="91402" marR="91402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02" marR="91402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02" marR="91402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TextBox 21">
            <a:extLst>
              <a:ext uri="{FF2B5EF4-FFF2-40B4-BE49-F238E27FC236}">
                <a16:creationId xmlns:a16="http://schemas.microsoft.com/office/drawing/2014/main" id="{012FE65A-77F7-4849-A861-D0F5B97B8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5081588"/>
            <a:ext cx="2122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 = 2 and 3</a:t>
            </a: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id="{EC1E6CB8-37E4-4EE4-95DF-C74391DBE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5635625"/>
            <a:ext cx="2122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/     False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08A03D7-295D-4CC8-9C3E-4D753BCA5612}"/>
              </a:ext>
            </a:extLst>
          </p:cNvPr>
          <p:cNvSpPr/>
          <p:nvPr/>
        </p:nvSpPr>
        <p:spPr>
          <a:xfrm>
            <a:off x="6945312" y="1143000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CD48AD7-04AB-46E9-BC05-ED7E0E16D836}"/>
              </a:ext>
            </a:extLst>
          </p:cNvPr>
          <p:cNvSpPr/>
          <p:nvPr/>
        </p:nvSpPr>
        <p:spPr>
          <a:xfrm>
            <a:off x="7874000" y="3357563"/>
            <a:ext cx="785812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9F89A15-1DB0-4E34-B372-A118EF3C22EA}"/>
              </a:ext>
            </a:extLst>
          </p:cNvPr>
          <p:cNvSpPr/>
          <p:nvPr/>
        </p:nvSpPr>
        <p:spPr>
          <a:xfrm>
            <a:off x="6945312" y="5572125"/>
            <a:ext cx="785813" cy="4286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7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/>
      <p:bldP spid="9240" grpId="0"/>
      <p:bldP spid="9261" grpId="0"/>
      <p:bldP spid="9262" grpId="0"/>
      <p:bldP spid="9283" grpId="0"/>
      <p:bldP spid="9284" grpId="0"/>
      <p:bldP spid="12" grpId="0" animBg="1"/>
      <p:bldP spid="13" grpId="0" animBg="1"/>
      <p:bldP spid="16" grpId="0" animBg="1"/>
      <p:bldP spid="17" grpId="0"/>
      <p:bldP spid="19" grpId="0"/>
      <p:bldP spid="22" grpId="0"/>
      <p:bldP spid="23" grpId="0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3524</TotalTime>
  <Words>539</Words>
  <Application>Microsoft Office PowerPoint</Application>
  <PresentationFormat>On-screen Show (4:3)</PresentationFormat>
  <Paragraphs>353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Comic Sans MS</vt:lpstr>
      <vt:lpstr>Times New Roman</vt:lpstr>
      <vt:lpstr>Wingdings</vt:lpstr>
      <vt:lpstr>Custom Design</vt:lpstr>
      <vt:lpstr>1_Custom Design</vt:lpstr>
      <vt:lpstr>3_Office Theme</vt:lpstr>
      <vt:lpstr>4_Office Theme</vt:lpstr>
      <vt:lpstr>Averages and range:  Mode from a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ways educational research has changed the way I teach mathematics</dc:title>
  <dc:creator>Craig Barton</dc:creator>
  <cp:lastModifiedBy>Craig Barton</cp:lastModifiedBy>
  <cp:revision>360</cp:revision>
  <dcterms:created xsi:type="dcterms:W3CDTF">2017-04-12T13:22:43Z</dcterms:created>
  <dcterms:modified xsi:type="dcterms:W3CDTF">2018-06-24T09:48:13Z</dcterms:modified>
</cp:coreProperties>
</file>