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8" r:id="rId2"/>
    <p:sldId id="309" r:id="rId3"/>
    <p:sldId id="306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9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7146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Algebraic 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Multiplying/Dividing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87007" y="3335894"/>
                <a:ext cx="5624287" cy="2946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007" y="3335894"/>
                <a:ext cx="5624287" cy="29467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97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419694" y="659218"/>
                <a:ext cx="3893574" cy="12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f>
                        <m:f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9694" y="659218"/>
                <a:ext cx="3893574" cy="1227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74165" y="659218"/>
                <a:ext cx="3893574" cy="12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f>
                        <m:f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165" y="659218"/>
                <a:ext cx="3893574" cy="12277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58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518886" y="-181428"/>
                <a:ext cx="3314700" cy="7590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8886" y="-181428"/>
                <a:ext cx="3314700" cy="7590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32629" y="-276389"/>
                <a:ext cx="4572000" cy="71343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629" y="-276389"/>
                <a:ext cx="4572000" cy="71343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95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878115" y="0"/>
                <a:ext cx="5334000" cy="6993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÷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÷(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÷(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8115" y="0"/>
                <a:ext cx="5334000" cy="6993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28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518886" y="-181428"/>
                <a:ext cx="3314700" cy="7590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8886" y="-181428"/>
                <a:ext cx="3314700" cy="7590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5004" y="-275494"/>
                <a:ext cx="4572000" cy="71343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004" y="-275494"/>
                <a:ext cx="4572000" cy="71343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7360" y="-181428"/>
                <a:ext cx="4572000" cy="71453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60" y="-181428"/>
                <a:ext cx="4572000" cy="71453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552060" y="-12247"/>
                <a:ext cx="4572000" cy="6806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60" y="-12247"/>
                <a:ext cx="4572000" cy="68069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45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471714" y="0"/>
                <a:ext cx="5334000" cy="6993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÷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÷(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÷(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1714" y="0"/>
                <a:ext cx="5334000" cy="6993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37657" y="0"/>
                <a:ext cx="5029200" cy="4371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49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657" y="0"/>
                <a:ext cx="5029200" cy="43711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24556" y="3996613"/>
                <a:ext cx="936154" cy="3065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49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556" y="3996613"/>
                <a:ext cx="936154" cy="3065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40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165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Algebraic Fractions: Multiplying/Dividing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2018-07-30T07:48:17Z</dcterms:modified>
</cp:coreProperties>
</file>