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332" r:id="rId2"/>
    <p:sldId id="333" r:id="rId3"/>
    <p:sldId id="327" r:id="rId4"/>
    <p:sldId id="32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91F1B-528A-444F-83E8-72A0B9866485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6210F-0887-474C-B682-18333F04F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43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FF22C405-28AC-4526-9470-F44E0F7DB6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0D7FD3E4-0069-4D0C-835B-32BB20E8B21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7AF9857-B187-44E7-9CD5-835782A4B5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FCC6F75-49C8-46EF-B1FA-07808E9CEFFE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789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A3807-4B56-4239-9F6E-7F51AA06F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85FCB-AF76-4537-A75A-F0BEEE29513B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45608-8282-4421-A44C-5FF1C93F5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6BD4EC-1723-473A-AFC1-A1F0F82CE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3EE77-4F36-4D4D-9265-F95B7CCB292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5695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06F80-3BF6-4FCC-9B3F-7F655C246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49CA0-188B-4237-8706-1A8A204228FB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C06E9-6B03-49A9-91B6-DF52F7161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9BA40-0A64-4C78-A025-FE6C0E8F8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5D9D5-B102-4D6F-8B14-F25B20851F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0837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DFCEE-02F9-463C-8BE2-DBD3BD1C2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745E4-9E13-40DA-A461-6DB99E5B7E0D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1B812-1EEE-4B47-BEDE-40524DFA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AEF1B-6D11-4340-A461-B93F6AA81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38687-304A-4574-B549-BDEDD9CCEB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5456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6A08B-414D-413B-8A03-F312C88D3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7E2EC-C947-4476-A531-05A97A360DD2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3FF2B-C2E7-448E-8DA6-C8610056E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CACA6-85E5-41B3-AA4C-727523FC8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BD363-7E28-4B23-A369-D17C9A4C43E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8336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DFFAA-CD9A-45E4-939D-BB096D6BB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904A2-FE2B-4A07-A0D0-C614F1072954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9B674-AECF-4B8D-A285-7A07176E1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724A3-24D2-462B-AAC2-761C40095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8785D-0251-4AB1-8CA5-86BFD82C3C9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6158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29C57C3-BF08-4B77-8F81-04A7006ED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46FB6-B49A-472D-8D02-75481CE497FE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FECDA2C-559F-4D49-B63C-18C3C1547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B34C338-80C6-4FD7-8BC1-1C697FA30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32641-6BE3-449E-B5F4-24E4B41029B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505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742051E-B649-4B4C-AA90-1122E59FE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452FB-5B17-4387-B046-952A08F25B34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DD3A840-EA85-409F-B71C-E1435FDA8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9844479-7A82-445A-9789-07029C5A2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852D0-9E1B-479E-905F-0247D21662D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3337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5FC8A11-F097-4C9C-8596-3BCA83704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84BCE-5B4F-46A6-B4B3-EF59383F8B83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C9F70EB-989C-44B7-BA33-3BA3383AB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77649F0-7E04-4DCF-A893-0E08FEDFB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09BA6-3053-4F91-88F7-E2E5EEEDA10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1446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70225C7-925E-482A-A89B-F44418CA0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54464-B9CD-4CFA-B6AF-B8D8E969061A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9570532-1232-4404-B4FE-706760EF6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F495E68-B276-4E56-9839-A1C7FA6BD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C2AED9-999C-4A88-B68C-7C397D9234E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3454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10445C-8A00-46AA-8980-EC18B1F3B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424B6-1D7E-410A-9EA3-D558E8021BBC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E3F5DB7-B023-4A98-9AB1-B1ADB4A73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ABB977A-9989-4811-864C-0D0E8909D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B31DA-F33C-4B22-A866-0D8844A958E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9149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FDBE102-98EF-4EA7-9259-CD1C37151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B6506-D840-4412-8E07-EE116FDCA838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EE0FE12-9DD2-443D-A28E-3458D13C0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67C2912-2D81-496F-8A95-6E67E87EA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ADC51-7798-4FDF-AA0E-1F5072DAA30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0334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4AC532D-9C7B-48D6-ADD0-2A9F90AE412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284E201-BEC2-4367-8388-75FF0E60DE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8A278-E282-41E1-9F4B-747E8C1D15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B252E0-A7AC-4892-9C4E-4BDCF2215416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D41A9D-BAC5-4E21-B4DF-8049769C5E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74188-DEDB-4DCD-B820-C975044896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E966037-D8D7-47BD-AF3D-DBABB0846D0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7484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736A526D-E9F4-48E0-94C4-B35E139A12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8729663" cy="1387475"/>
          </a:xfrm>
        </p:spPr>
        <p:txBody>
          <a:bodyPr/>
          <a:lstStyle/>
          <a:p>
            <a:pPr eaLnBrk="1" hangingPunct="1"/>
            <a:r>
              <a:rPr lang="en-GB" altLang="en-US" sz="4400" b="1">
                <a:solidFill>
                  <a:schemeClr val="bg1"/>
                </a:solidFill>
              </a:rPr>
              <a:t>Standard From: </a:t>
            </a:r>
            <a:br>
              <a:rPr lang="en-GB" altLang="en-US" sz="4400" b="1">
                <a:solidFill>
                  <a:schemeClr val="bg1"/>
                </a:solidFill>
              </a:rPr>
            </a:br>
            <a:r>
              <a:rPr lang="en-GB" altLang="en-US" sz="4400" b="1">
                <a:solidFill>
                  <a:schemeClr val="bg1"/>
                </a:solidFill>
              </a:rPr>
              <a:t>Multiplying in standard form</a:t>
            </a:r>
            <a:endParaRPr lang="en-GB" altLang="en-US" sz="3600" b="1">
              <a:solidFill>
                <a:schemeClr val="bg1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748F494-D6B7-4D79-A235-E23237827534}"/>
              </a:ext>
            </a:extLst>
          </p:cNvPr>
          <p:cNvSpPr txBox="1">
            <a:spLocks/>
          </p:cNvSpPr>
          <p:nvPr/>
        </p:nvSpPr>
        <p:spPr>
          <a:xfrm>
            <a:off x="588963" y="6149975"/>
            <a:ext cx="7966075" cy="554038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2052" name="Picture 11">
            <a:extLst>
              <a:ext uri="{FF2B5EF4-FFF2-40B4-BE49-F238E27FC236}">
                <a16:creationId xmlns:a16="http://schemas.microsoft.com/office/drawing/2014/main" id="{0A6B84AE-B255-4E46-B621-B3D123DC22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938" y="260032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77946661-573E-4FEE-A227-7031D7AF0E3F}"/>
              </a:ext>
            </a:extLst>
          </p:cNvPr>
          <p:cNvSpPr txBox="1">
            <a:spLocks/>
          </p:cNvSpPr>
          <p:nvPr/>
        </p:nvSpPr>
        <p:spPr>
          <a:xfrm>
            <a:off x="615950" y="1868488"/>
            <a:ext cx="1130300" cy="74295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9D6A0915-F919-4516-BCAE-164665822E14}"/>
              </a:ext>
            </a:extLst>
          </p:cNvPr>
          <p:cNvSpPr txBox="1">
            <a:spLocks/>
          </p:cNvSpPr>
          <p:nvPr/>
        </p:nvSpPr>
        <p:spPr>
          <a:xfrm>
            <a:off x="2654300" y="2043113"/>
            <a:ext cx="1292225" cy="393700"/>
          </a:xfrm>
          <a:prstGeom prst="rect">
            <a:avLst/>
          </a:prstGeom>
        </p:spPr>
        <p:txBody>
          <a:bodyPr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B0D000C-FDD2-45A3-8D09-4C7A5CF5E71A}"/>
              </a:ext>
            </a:extLst>
          </p:cNvPr>
          <p:cNvSpPr txBox="1">
            <a:spLocks/>
          </p:cNvSpPr>
          <p:nvPr/>
        </p:nvSpPr>
        <p:spPr>
          <a:xfrm>
            <a:off x="4854575" y="2043113"/>
            <a:ext cx="1384300" cy="3937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2056" name="Picture 15">
            <a:extLst>
              <a:ext uri="{FF2B5EF4-FFF2-40B4-BE49-F238E27FC236}">
                <a16:creationId xmlns:a16="http://schemas.microsoft.com/office/drawing/2014/main" id="{5C976F6C-7862-47A8-A1B3-9D9AF346C5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25606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7">
            <a:extLst>
              <a:ext uri="{FF2B5EF4-FFF2-40B4-BE49-F238E27FC236}">
                <a16:creationId xmlns:a16="http://schemas.microsoft.com/office/drawing/2014/main" id="{E0C72868-4FE7-4D4A-8DF1-DD534AD5AC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413" y="255428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848FEA7-D454-4113-A1F6-DF51D1209629}"/>
              </a:ext>
            </a:extLst>
          </p:cNvPr>
          <p:cNvSpPr txBox="1">
            <a:spLocks/>
          </p:cNvSpPr>
          <p:nvPr/>
        </p:nvSpPr>
        <p:spPr>
          <a:xfrm>
            <a:off x="7146925" y="1847850"/>
            <a:ext cx="1384300" cy="785813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2059" name="Picture 18">
            <a:extLst>
              <a:ext uri="{FF2B5EF4-FFF2-40B4-BE49-F238E27FC236}">
                <a16:creationId xmlns:a16="http://schemas.microsoft.com/office/drawing/2014/main" id="{7046477E-934F-4E0C-A714-72138CE638A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025" y="2643188"/>
            <a:ext cx="1622425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TextBox 19">
            <a:extLst>
              <a:ext uri="{FF2B5EF4-FFF2-40B4-BE49-F238E27FC236}">
                <a16:creationId xmlns:a16="http://schemas.microsoft.com/office/drawing/2014/main" id="{97C34A29-7643-47DE-BBE8-0D119A0BECF2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412750" y="6075363"/>
            <a:ext cx="1195387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Example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F1E2AD-F0C0-4FF9-A05B-6DCFBF784662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86025" y="3895088"/>
            <a:ext cx="4572000" cy="1486561"/>
          </a:xfrm>
          <a:prstGeom prst="rect">
            <a:avLst/>
          </a:prstGeom>
          <a:blipFill rotWithShape="1">
            <a:blip r:embed="rId7"/>
            <a:stretch>
              <a:fillRect b="-2459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54236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FD6C1BA-C646-42E4-A9C2-A81D4FF9A5BB}"/>
              </a:ext>
            </a:extLst>
          </p:cNvPr>
          <p:cNvCxnSpPr/>
          <p:nvPr/>
        </p:nvCxnSpPr>
        <p:spPr>
          <a:xfrm>
            <a:off x="4500563" y="0"/>
            <a:ext cx="0" cy="6851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FE0D387-4B62-4756-9AAD-0386B63C9548}"/>
              </a:ext>
            </a:extLst>
          </p:cNvPr>
          <p:cNvCxnSpPr/>
          <p:nvPr/>
        </p:nvCxnSpPr>
        <p:spPr>
          <a:xfrm>
            <a:off x="0" y="668338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TextBox 7">
            <a:extLst>
              <a:ext uri="{FF2B5EF4-FFF2-40B4-BE49-F238E27FC236}">
                <a16:creationId xmlns:a16="http://schemas.microsoft.com/office/drawing/2014/main" id="{1D2964A2-F325-491A-BBA5-A1DC7ADFF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15888"/>
            <a:ext cx="3457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Worked Examples</a:t>
            </a:r>
          </a:p>
        </p:txBody>
      </p:sp>
      <p:sp>
        <p:nvSpPr>
          <p:cNvPr id="3077" name="TextBox 8">
            <a:extLst>
              <a:ext uri="{FF2B5EF4-FFF2-40B4-BE49-F238E27FC236}">
                <a16:creationId xmlns:a16="http://schemas.microsoft.com/office/drawing/2014/main" id="{BB4320A4-0EA8-4C5A-BD5C-11C7FFF5C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130175"/>
            <a:ext cx="3457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Your turn</a:t>
            </a:r>
          </a:p>
        </p:txBody>
      </p:sp>
      <p:sp>
        <p:nvSpPr>
          <p:cNvPr id="3078" name="TextBox 23">
            <a:extLst>
              <a:ext uri="{FF2B5EF4-FFF2-40B4-BE49-F238E27FC236}">
                <a16:creationId xmlns:a16="http://schemas.microsoft.com/office/drawing/2014/main" id="{59EADCA3-BCE4-41C5-BCA8-EDDA03416AA1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8067675" y="5775325"/>
            <a:ext cx="1812925" cy="3397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396212-1A26-4564-9460-E5755224F6EA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47484" y="899652"/>
            <a:ext cx="3878826" cy="372410"/>
          </a:xfrm>
          <a:prstGeom prst="rect">
            <a:avLst/>
          </a:prstGeom>
          <a:blipFill rotWithShape="1">
            <a:blip r:embed="rId2"/>
            <a:stretch>
              <a:fillRect b="-13115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E911F48-EAE8-4B29-8259-207F57299214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24400" y="899652"/>
            <a:ext cx="3878826" cy="372410"/>
          </a:xfrm>
          <a:prstGeom prst="rect">
            <a:avLst/>
          </a:prstGeom>
          <a:blipFill rotWithShape="1">
            <a:blip r:embed="rId3"/>
            <a:stretch>
              <a:fillRect b="-13115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D174312-D41C-4D34-A342-4ADA55B547AC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47484" y="3854246"/>
            <a:ext cx="3878826" cy="372410"/>
          </a:xfrm>
          <a:prstGeom prst="rect">
            <a:avLst/>
          </a:prstGeom>
          <a:blipFill rotWithShape="1">
            <a:blip r:embed="rId4"/>
            <a:stretch>
              <a:fillRect b="-13115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1D1B5B9-F214-4759-9642-F07504F2A1DA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925449" y="3854246"/>
            <a:ext cx="3878826" cy="372410"/>
          </a:xfrm>
          <a:prstGeom prst="rect">
            <a:avLst/>
          </a:prstGeom>
          <a:blipFill rotWithShape="1">
            <a:blip r:embed="rId5"/>
            <a:stretch>
              <a:fillRect b="-13115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9095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23">
            <a:extLst>
              <a:ext uri="{FF2B5EF4-FFF2-40B4-BE49-F238E27FC236}">
                <a16:creationId xmlns:a16="http://schemas.microsoft.com/office/drawing/2014/main" id="{F9E1C80D-0A23-411D-A5B3-4827817DB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7088" y="6516688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BD2045E-7853-41F1-BC17-FA276EC47AEB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6981" y="294968"/>
            <a:ext cx="4645742" cy="8713154"/>
          </a:xfrm>
          <a:prstGeom prst="rect">
            <a:avLst/>
          </a:prstGeom>
          <a:blipFill rotWithShape="1">
            <a:blip r:embed="rId2"/>
            <a:stretch>
              <a:fillRect l="-919" t="-280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26680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23">
            <a:extLst>
              <a:ext uri="{FF2B5EF4-FFF2-40B4-BE49-F238E27FC236}">
                <a16:creationId xmlns:a16="http://schemas.microsoft.com/office/drawing/2014/main" id="{40822894-E73E-41B4-8E36-E67457225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7088" y="6516688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A40872-0201-4E38-8FA1-99B7F79B9590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245" y="294968"/>
            <a:ext cx="3288890" cy="8713154"/>
          </a:xfrm>
          <a:prstGeom prst="rect">
            <a:avLst/>
          </a:prstGeom>
          <a:blipFill rotWithShape="1">
            <a:blip r:embed="rId2"/>
            <a:stretch>
              <a:fillRect l="-1296" t="-280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9DE3EC-F149-4F48-99FC-FB3D4E0F24E0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333136" y="280842"/>
            <a:ext cx="1076632" cy="369332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8356DF-6208-47A8-B496-4B4E6F22B7BB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333136" y="802574"/>
            <a:ext cx="1076632" cy="369332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F54E32-C16C-4ABF-993A-8466F45ABDD4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126658" y="1324306"/>
            <a:ext cx="1489587" cy="369332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1FF18E-33F5-4170-9CB3-4A9306EC62F9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126658" y="1846038"/>
            <a:ext cx="1489587" cy="369332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68D38E-E574-4A37-8594-593D86502EB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126658" y="2448916"/>
            <a:ext cx="1489587" cy="369332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4CDBFC-56F6-4755-990C-A701FF75755D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126657" y="3051794"/>
            <a:ext cx="1489587" cy="369332"/>
          </a:xfrm>
          <a:prstGeom prst="rect">
            <a:avLst/>
          </a:prstGeom>
          <a:blipFill rotWithShape="1">
            <a:blip r:embed="rId8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FB7487-BEFB-4B3C-9023-EA7027B063AC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126656" y="3573526"/>
            <a:ext cx="1489587" cy="369332"/>
          </a:xfrm>
          <a:prstGeom prst="rect">
            <a:avLst/>
          </a:prstGeom>
          <a:blipFill rotWithShape="1">
            <a:blip r:embed="rId9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B7EA71-883B-4A17-9082-DF7B50D2FF37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126655" y="4095258"/>
            <a:ext cx="1489587" cy="369332"/>
          </a:xfrm>
          <a:prstGeom prst="rect">
            <a:avLst/>
          </a:prstGeom>
          <a:blipFill rotWithShape="1">
            <a:blip r:embed="rId10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7518BE-B031-492E-87D3-65E17CC35B83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126654" y="4652912"/>
            <a:ext cx="1489587" cy="369332"/>
          </a:xfrm>
          <a:prstGeom prst="rect">
            <a:avLst/>
          </a:prstGeom>
          <a:blipFill rotWithShape="1">
            <a:blip r:embed="rId11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BBE1E5A-8DCC-4F4E-AD2C-C312F726CA57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126658" y="5289969"/>
            <a:ext cx="1489587" cy="369332"/>
          </a:xfrm>
          <a:prstGeom prst="rect">
            <a:avLst/>
          </a:prstGeom>
          <a:blipFill rotWithShape="1">
            <a:blip r:embed="rId12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C1B707-13B9-479E-A68D-249AB10FD0FB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126658" y="5811701"/>
            <a:ext cx="1489587" cy="369332"/>
          </a:xfrm>
          <a:prstGeom prst="rect">
            <a:avLst/>
          </a:prstGeom>
          <a:blipFill rotWithShape="1">
            <a:blip r:embed="rId13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57749525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31</Words>
  <Application>Microsoft Office PowerPoint</Application>
  <PresentationFormat>On-screen Show (4:3)</PresentationFormat>
  <Paragraphs>32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4_Office Theme</vt:lpstr>
      <vt:lpstr>Standard From:  Multiplying in standard form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GordonB</dc:creator>
  <cp:lastModifiedBy>Craig Barton</cp:lastModifiedBy>
  <cp:revision>21</cp:revision>
  <dcterms:created xsi:type="dcterms:W3CDTF">2018-03-13T15:58:05Z</dcterms:created>
  <dcterms:modified xsi:type="dcterms:W3CDTF">2018-07-30T07:44:23Z</dcterms:modified>
</cp:coreProperties>
</file>