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324" r:id="rId2"/>
    <p:sldId id="334" r:id="rId3"/>
    <p:sldId id="335" r:id="rId4"/>
    <p:sldId id="336" r:id="rId5"/>
    <p:sldId id="33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91F1B-528A-444F-83E8-72A0B9866485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6210F-0887-474C-B682-18333F04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CE014E00-E424-4425-9B95-8AA0384F4F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E7C943E4-D37C-4533-B750-8F4027166E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5F70B01-A57A-47A6-BAEF-7768B40FC5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8F0B23-74F3-466F-9D12-3AAB3544A74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EA7F0-3125-41D4-A3E0-BE146C218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7DBED-2455-47B6-9979-669375E2DFD0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43A6A-E9CB-467F-AF5D-7D2D270B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02FA7-FDF9-45D0-ABF7-A22FC6E61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B7EE7-7478-4899-A48A-0F9AD937D4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606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0017D-202F-4596-8E77-864247AE3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2A369-EFEE-4632-94B6-4FE30ED79760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4D4F-9838-44A6-9E60-55961DE75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5BEFF-EFF4-46B2-BAA3-C4C7593A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94E8C-AA4F-4B90-AFE4-72C5432BA3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854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D2913-6999-47DE-B5CE-3334B9FA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A3F3E-A583-43AD-A89D-0B0A4C770037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C0D50-A3D8-4831-B238-D8487C94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F088A-6910-4E91-BCC1-4820305E0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5EF4F-128A-48B3-A890-11AE8D9EF9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270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4AD11-F8B6-481F-A829-62CBFDD38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4C06-BAFF-406D-A161-8C6B28D1D2C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37753-CC7A-4FA3-BD5C-15464FF4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7E2FF-AB90-46A2-84FA-7F2152F5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933E2-A9CC-4A25-85ED-4103913FC8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31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57AEC-5919-4E9C-A23C-7B438529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87C4-8816-41A8-8FFA-F890748BBB05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CE1A6-9298-488D-96BE-8E73966D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8CBEE-B93A-4614-BFE2-A2F4C6C1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46B5E-4108-4464-A0E7-BE85A3D5BD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65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2C4043-78C1-4EC4-9B89-C26C18A3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95D32-6DA6-4FBF-AD49-818640CACD2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83AC84-9FEC-4EE1-B2A6-13757FFC5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D873AD-2D90-4F7B-9EA8-ED24621BD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1ACA6-8780-452C-BEC0-ADDFCCDCE3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437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932F5EA-2F94-43A2-B045-4DFEB51B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D654-AB20-422D-A806-FBD019AC846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BA8CE5-2D7F-4871-84C0-CE27FAD34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F509E1D-1017-4976-B1EA-5DD8136DB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489AE-C47A-426F-B643-7764BC830E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839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C51A6EC-EC6A-4479-9BF2-238C0F6BF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66B50-563F-4A22-A9F3-BAC59D8C4DF0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D60133B-BAC2-4E37-84F5-EE5AF12EF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CF5219-7B05-40C9-B9C6-95881C83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9B3BC-0736-4692-BCE7-FB3D72AE57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11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54FC8D4-DDCC-4E3E-A72F-EC7010A60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ADF80-DCD4-42F3-ADD8-87DEE5B5674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AC69B78-6808-4F9C-95FA-87130B1CB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732B35A-4DCB-4D2F-83EF-83EB853B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1D8D0-9289-4CA9-AA09-E037DCE14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32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64966C-5AD2-4029-A637-5E3D15F13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F1F43-930C-4A31-BEF7-7CDC7420C1CF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8739FA-9E1B-4802-A4A0-984F91A65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C46B69-1C99-4264-AA6A-D3FFCCEA1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35E3B-B7AC-47E1-9ACE-48E8F5C0D4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223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716545-AA99-4A3D-88F2-0FE46FC6E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A4F9-3A17-4279-8788-BA5D9E3B681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A48376-907C-4BC1-9755-8F23424B8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D8F443-04C1-4D8A-A4C4-76D22F1A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506FB-B3A3-45EF-A0B6-A38EB97F5E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425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2316131-FDFF-4AD8-9441-5CAECE385D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E22BFB0-292F-48FE-9246-DBAF947F56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3F7AC-95BF-4173-B34B-6BA56DA6F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BF4945-3E8B-4B6D-A915-1840BF30C817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29E40-8406-4952-895B-107B321A3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243A-7ABB-4630-B908-3FCED68C6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9F2B67D-4BAB-4492-99AB-EDD76920CD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002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0AF411F1-F4DF-45E6-A541-F2DFEB4F0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175"/>
            <a:ext cx="8915400" cy="1385888"/>
          </a:xfrm>
        </p:spPr>
        <p:txBody>
          <a:bodyPr/>
          <a:lstStyle/>
          <a:p>
            <a:pPr eaLnBrk="1" hangingPunct="1"/>
            <a:r>
              <a:rPr lang="en-GB" altLang="en-US" sz="4400" b="1">
                <a:solidFill>
                  <a:schemeClr val="bg1"/>
                </a:solidFill>
              </a:rPr>
              <a:t>Standard Form: </a:t>
            </a:r>
            <a:br>
              <a:rPr lang="en-GB" altLang="en-US" sz="4400" b="1">
                <a:solidFill>
                  <a:schemeClr val="bg1"/>
                </a:solidFill>
              </a:rPr>
            </a:br>
            <a:r>
              <a:rPr lang="en-GB" altLang="en-US" sz="4400" b="1">
                <a:solidFill>
                  <a:schemeClr val="bg1"/>
                </a:solidFill>
              </a:rPr>
              <a:t>Multiplying powers of 10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2F2B7CC-D41D-47E4-89C6-CC473F4E40C1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52" name="Group 19">
            <a:extLst>
              <a:ext uri="{FF2B5EF4-FFF2-40B4-BE49-F238E27FC236}">
                <a16:creationId xmlns:a16="http://schemas.microsoft.com/office/drawing/2014/main" id="{4DE0139A-3AC1-408E-9095-33C639424D7D}"/>
              </a:ext>
            </a:extLst>
          </p:cNvPr>
          <p:cNvGrpSpPr>
            <a:grpSpLocks/>
          </p:cNvGrpSpPr>
          <p:nvPr/>
        </p:nvGrpSpPr>
        <p:grpSpPr bwMode="auto">
          <a:xfrm>
            <a:off x="1298575" y="2116138"/>
            <a:ext cx="6546850" cy="392112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CE403F77-67F5-4A2C-913A-9E067A89E24D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DF0A5982-41D5-4E95-ADC1-2B035B72B632}"/>
                </a:ext>
              </a:extLst>
            </p:cNvPr>
            <p:cNvSpPr txBox="1">
              <a:spLocks/>
            </p:cNvSpPr>
            <p:nvPr/>
          </p:nvSpPr>
          <p:spPr>
            <a:xfrm>
              <a:off x="3566898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B7CA8BB9-63DA-4AF1-BAAB-7C1D8FD67250}"/>
                </a:ext>
              </a:extLst>
            </p:cNvPr>
            <p:cNvSpPr txBox="1">
              <a:spLocks/>
            </p:cNvSpPr>
            <p:nvPr/>
          </p:nvSpPr>
          <p:spPr>
            <a:xfrm>
              <a:off x="5804993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2053" name="Picture 17">
            <a:extLst>
              <a:ext uri="{FF2B5EF4-FFF2-40B4-BE49-F238E27FC236}">
                <a16:creationId xmlns:a16="http://schemas.microsoft.com/office/drawing/2014/main" id="{FBF93C48-FDBB-4F5F-82CB-152E38346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5352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>
            <a:extLst>
              <a:ext uri="{FF2B5EF4-FFF2-40B4-BE49-F238E27FC236}">
                <a16:creationId xmlns:a16="http://schemas.microsoft.com/office/drawing/2014/main" id="{BAFB7A82-6DFC-472F-A132-0F121F078D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6177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6">
            <a:extLst>
              <a:ext uri="{FF2B5EF4-FFF2-40B4-BE49-F238E27FC236}">
                <a16:creationId xmlns:a16="http://schemas.microsoft.com/office/drawing/2014/main" id="{042E07FA-7F5B-4D35-B555-78AF22E99A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2657475"/>
            <a:ext cx="692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Box 15">
            <a:extLst>
              <a:ext uri="{FF2B5EF4-FFF2-40B4-BE49-F238E27FC236}">
                <a16:creationId xmlns:a16="http://schemas.microsoft.com/office/drawing/2014/main" id="{E7702D00-AD37-41C3-BFD7-3AD8B075475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69875" y="6218238"/>
            <a:ext cx="909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Rule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EAAD6D-8D6F-426C-8C3E-788615D7851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31257" y="3655408"/>
            <a:ext cx="4572000" cy="2031325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 </a:t>
            </a:r>
          </a:p>
        </p:txBody>
      </p:sp>
      <p:sp>
        <p:nvSpPr>
          <p:cNvPr id="2058" name="TextBox 16">
            <a:extLst>
              <a:ext uri="{FF2B5EF4-FFF2-40B4-BE49-F238E27FC236}">
                <a16:creationId xmlns:a16="http://schemas.microsoft.com/office/drawing/2014/main" id="{C3AB19C8-42F1-4F28-8C0D-2474965D5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550" y="3582988"/>
            <a:ext cx="2597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2059" name="TextBox 17">
            <a:extLst>
              <a:ext uri="{FF2B5EF4-FFF2-40B4-BE49-F238E27FC236}">
                <a16:creationId xmlns:a16="http://schemas.microsoft.com/office/drawing/2014/main" id="{D976D3B8-9B3D-40B4-989A-EBDE94CFB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550" y="4197350"/>
            <a:ext cx="2597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2060" name="TextBox 19">
            <a:extLst>
              <a:ext uri="{FF2B5EF4-FFF2-40B4-BE49-F238E27FC236}">
                <a16:creationId xmlns:a16="http://schemas.microsoft.com/office/drawing/2014/main" id="{9567E8E5-1A62-45A5-A1C2-1DDDF3979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38" y="4751388"/>
            <a:ext cx="2598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2061" name="TextBox 22">
            <a:extLst>
              <a:ext uri="{FF2B5EF4-FFF2-40B4-BE49-F238E27FC236}">
                <a16:creationId xmlns:a16="http://schemas.microsoft.com/office/drawing/2014/main" id="{8A2EABE4-E8CE-4FFB-95D7-B9F43A81F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550" y="5295900"/>
            <a:ext cx="2597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</p:spTree>
    <p:extLst>
      <p:ext uri="{BB962C8B-B14F-4D97-AF65-F5344CB8AC3E}">
        <p14:creationId xmlns:p14="http://schemas.microsoft.com/office/powerpoint/2010/main" val="37576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4">
            <a:extLst>
              <a:ext uri="{FF2B5EF4-FFF2-40B4-BE49-F238E27FC236}">
                <a16:creationId xmlns:a16="http://schemas.microsoft.com/office/drawing/2014/main" id="{87D50018-1ACD-4606-B66E-C041A9DDD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9341D2-8D0A-44B4-82FA-6F402A61345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5152" y="0"/>
            <a:ext cx="3021853" cy="784830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 </a:t>
            </a:r>
          </a:p>
        </p:txBody>
      </p:sp>
      <p:sp>
        <p:nvSpPr>
          <p:cNvPr id="3076" name="TextBox 4">
            <a:extLst>
              <a:ext uri="{FF2B5EF4-FFF2-40B4-BE49-F238E27FC236}">
                <a16:creationId xmlns:a16="http://schemas.microsoft.com/office/drawing/2014/main" id="{C238B735-84A6-4981-B7C6-923CC9E45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0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3077" name="TextBox 16">
            <a:extLst>
              <a:ext uri="{FF2B5EF4-FFF2-40B4-BE49-F238E27FC236}">
                <a16:creationId xmlns:a16="http://schemas.microsoft.com/office/drawing/2014/main" id="{2BCC758C-C9E6-42E0-9673-C4A298553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747713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3078" name="TextBox 17">
            <a:extLst>
              <a:ext uri="{FF2B5EF4-FFF2-40B4-BE49-F238E27FC236}">
                <a16:creationId xmlns:a16="http://schemas.microsoft.com/office/drawing/2014/main" id="{46D8124E-0169-4C3C-A4DB-854531A0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1495425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3079" name="TextBox 18">
            <a:extLst>
              <a:ext uri="{FF2B5EF4-FFF2-40B4-BE49-F238E27FC236}">
                <a16:creationId xmlns:a16="http://schemas.microsoft.com/office/drawing/2014/main" id="{1E897557-7A6C-4905-B649-5F7FB677C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2109788"/>
            <a:ext cx="2598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3080" name="TextBox 19">
            <a:extLst>
              <a:ext uri="{FF2B5EF4-FFF2-40B4-BE49-F238E27FC236}">
                <a16:creationId xmlns:a16="http://schemas.microsoft.com/office/drawing/2014/main" id="{0F261CD2-0161-4B25-9CBD-D68DDD0CF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2722563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3081" name="TextBox 20">
            <a:extLst>
              <a:ext uri="{FF2B5EF4-FFF2-40B4-BE49-F238E27FC236}">
                <a16:creationId xmlns:a16="http://schemas.microsoft.com/office/drawing/2014/main" id="{A01507CA-DC43-46A3-927B-F96F94599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3462338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3082" name="TextBox 21">
            <a:extLst>
              <a:ext uri="{FF2B5EF4-FFF2-40B4-BE49-F238E27FC236}">
                <a16:creationId xmlns:a16="http://schemas.microsoft.com/office/drawing/2014/main" id="{AB5531E1-6AE0-486C-B149-6574F9384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4202113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3083" name="TextBox 22">
            <a:extLst>
              <a:ext uri="{FF2B5EF4-FFF2-40B4-BE49-F238E27FC236}">
                <a16:creationId xmlns:a16="http://schemas.microsoft.com/office/drawing/2014/main" id="{1E7C4BD0-EE31-400D-AE82-5A68B0D17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4941888"/>
            <a:ext cx="2598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3084" name="TextBox 23">
            <a:extLst>
              <a:ext uri="{FF2B5EF4-FFF2-40B4-BE49-F238E27FC236}">
                <a16:creationId xmlns:a16="http://schemas.microsoft.com/office/drawing/2014/main" id="{6F1CBB36-E23C-4FCF-A57E-6E5435F89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5680075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3085" name="TextBox 24">
            <a:extLst>
              <a:ext uri="{FF2B5EF4-FFF2-40B4-BE49-F238E27FC236}">
                <a16:creationId xmlns:a16="http://schemas.microsoft.com/office/drawing/2014/main" id="{8281CF1A-1E6B-43A7-8106-FBFCAA195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6419850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</p:spTree>
    <p:extLst>
      <p:ext uri="{BB962C8B-B14F-4D97-AF65-F5344CB8AC3E}">
        <p14:creationId xmlns:p14="http://schemas.microsoft.com/office/powerpoint/2010/main" val="352397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4">
            <a:extLst>
              <a:ext uri="{FF2B5EF4-FFF2-40B4-BE49-F238E27FC236}">
                <a16:creationId xmlns:a16="http://schemas.microsoft.com/office/drawing/2014/main" id="{1349099B-B718-461F-A613-06448263E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B509CE-BE2C-4F96-AA87-F85BE1790E0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5152" y="0"/>
            <a:ext cx="3021853" cy="784830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 </a:t>
            </a:r>
          </a:p>
        </p:txBody>
      </p:sp>
      <p:sp>
        <p:nvSpPr>
          <p:cNvPr id="4100" name="TextBox 4">
            <a:extLst>
              <a:ext uri="{FF2B5EF4-FFF2-40B4-BE49-F238E27FC236}">
                <a16:creationId xmlns:a16="http://schemas.microsoft.com/office/drawing/2014/main" id="{B5BA4EEE-050A-4C74-9CD5-78EBAE001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0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4101" name="TextBox 16">
            <a:extLst>
              <a:ext uri="{FF2B5EF4-FFF2-40B4-BE49-F238E27FC236}">
                <a16:creationId xmlns:a16="http://schemas.microsoft.com/office/drawing/2014/main" id="{F6CDCB48-8953-4653-9DD3-7DE8B826A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747713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4102" name="TextBox 17">
            <a:extLst>
              <a:ext uri="{FF2B5EF4-FFF2-40B4-BE49-F238E27FC236}">
                <a16:creationId xmlns:a16="http://schemas.microsoft.com/office/drawing/2014/main" id="{1A5EF494-7EF7-4E45-91AE-C80793200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1495425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4103" name="TextBox 18">
            <a:extLst>
              <a:ext uri="{FF2B5EF4-FFF2-40B4-BE49-F238E27FC236}">
                <a16:creationId xmlns:a16="http://schemas.microsoft.com/office/drawing/2014/main" id="{4AAAEFED-CE5C-44A2-9558-96FBCDEEF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2109788"/>
            <a:ext cx="2598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4104" name="TextBox 19">
            <a:extLst>
              <a:ext uri="{FF2B5EF4-FFF2-40B4-BE49-F238E27FC236}">
                <a16:creationId xmlns:a16="http://schemas.microsoft.com/office/drawing/2014/main" id="{A1B4ADA9-2351-4751-A341-F6B081C2B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2722563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4105" name="TextBox 20">
            <a:extLst>
              <a:ext uri="{FF2B5EF4-FFF2-40B4-BE49-F238E27FC236}">
                <a16:creationId xmlns:a16="http://schemas.microsoft.com/office/drawing/2014/main" id="{D84AE63F-28C4-457A-BE09-19BDC304D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3462338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4106" name="TextBox 21">
            <a:extLst>
              <a:ext uri="{FF2B5EF4-FFF2-40B4-BE49-F238E27FC236}">
                <a16:creationId xmlns:a16="http://schemas.microsoft.com/office/drawing/2014/main" id="{72DAEEB3-1BBF-4F72-99AF-8E984286D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4202113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4107" name="TextBox 22">
            <a:extLst>
              <a:ext uri="{FF2B5EF4-FFF2-40B4-BE49-F238E27FC236}">
                <a16:creationId xmlns:a16="http://schemas.microsoft.com/office/drawing/2014/main" id="{3CC1191A-2A8D-41DD-A744-311056382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4941888"/>
            <a:ext cx="2598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4108" name="TextBox 23">
            <a:extLst>
              <a:ext uri="{FF2B5EF4-FFF2-40B4-BE49-F238E27FC236}">
                <a16:creationId xmlns:a16="http://schemas.microsoft.com/office/drawing/2014/main" id="{A30169C8-93B3-417F-9552-1D70A19CA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5680075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4109" name="TextBox 24">
            <a:extLst>
              <a:ext uri="{FF2B5EF4-FFF2-40B4-BE49-F238E27FC236}">
                <a16:creationId xmlns:a16="http://schemas.microsoft.com/office/drawing/2014/main" id="{3058F053-52F8-4683-A02F-DCF067621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6419850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9A232F0-EB70-42B4-A206-1DBFCAF41A32}"/>
              </a:ext>
            </a:extLst>
          </p:cNvPr>
          <p:cNvSpPr/>
          <p:nvPr/>
        </p:nvSpPr>
        <p:spPr>
          <a:xfrm>
            <a:off x="4572000" y="0"/>
            <a:ext cx="957263" cy="4619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24F4242-81FE-4560-A3A4-4FB9D968302E}"/>
              </a:ext>
            </a:extLst>
          </p:cNvPr>
          <p:cNvSpPr/>
          <p:nvPr/>
        </p:nvSpPr>
        <p:spPr>
          <a:xfrm>
            <a:off x="4572000" y="747713"/>
            <a:ext cx="957263" cy="4603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2F97D99-D800-41C7-AAD5-CE3F543343DE}"/>
              </a:ext>
            </a:extLst>
          </p:cNvPr>
          <p:cNvSpPr/>
          <p:nvPr/>
        </p:nvSpPr>
        <p:spPr>
          <a:xfrm>
            <a:off x="3236913" y="1520825"/>
            <a:ext cx="957262" cy="4619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6C71101-3472-4790-99D3-EBDDD28EBA6A}"/>
              </a:ext>
            </a:extLst>
          </p:cNvPr>
          <p:cNvSpPr/>
          <p:nvPr/>
        </p:nvSpPr>
        <p:spPr>
          <a:xfrm>
            <a:off x="4572000" y="2109788"/>
            <a:ext cx="957263" cy="4603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16BA519-8E59-4D96-BB6B-CA23D865AF88}"/>
              </a:ext>
            </a:extLst>
          </p:cNvPr>
          <p:cNvSpPr/>
          <p:nvPr/>
        </p:nvSpPr>
        <p:spPr>
          <a:xfrm>
            <a:off x="4572000" y="2735263"/>
            <a:ext cx="957263" cy="4619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1B67F44-D70F-4A46-B166-13701DF8C625}"/>
              </a:ext>
            </a:extLst>
          </p:cNvPr>
          <p:cNvSpPr/>
          <p:nvPr/>
        </p:nvSpPr>
        <p:spPr>
          <a:xfrm>
            <a:off x="3236913" y="3462338"/>
            <a:ext cx="957262" cy="4619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963FBD3-DBB0-4B89-9DF2-CE0DC3A0AB10}"/>
              </a:ext>
            </a:extLst>
          </p:cNvPr>
          <p:cNvSpPr/>
          <p:nvPr/>
        </p:nvSpPr>
        <p:spPr>
          <a:xfrm>
            <a:off x="4557713" y="4202113"/>
            <a:ext cx="957262" cy="4619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5EC75BB-3522-48A3-947A-1FF777202492}"/>
              </a:ext>
            </a:extLst>
          </p:cNvPr>
          <p:cNvSpPr/>
          <p:nvPr/>
        </p:nvSpPr>
        <p:spPr>
          <a:xfrm>
            <a:off x="3236913" y="4941888"/>
            <a:ext cx="957262" cy="4603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563D479-4D1C-4D4D-957A-7E9E57C97EBC}"/>
              </a:ext>
            </a:extLst>
          </p:cNvPr>
          <p:cNvSpPr/>
          <p:nvPr/>
        </p:nvSpPr>
        <p:spPr>
          <a:xfrm>
            <a:off x="3236913" y="5680075"/>
            <a:ext cx="957262" cy="4619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83B2C6F-6BEA-451E-9A6D-E700F563E395}"/>
              </a:ext>
            </a:extLst>
          </p:cNvPr>
          <p:cNvSpPr/>
          <p:nvPr/>
        </p:nvSpPr>
        <p:spPr>
          <a:xfrm>
            <a:off x="4572000" y="6442075"/>
            <a:ext cx="957263" cy="4619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92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4">
            <a:extLst>
              <a:ext uri="{FF2B5EF4-FFF2-40B4-BE49-F238E27FC236}">
                <a16:creationId xmlns:a16="http://schemas.microsoft.com/office/drawing/2014/main" id="{4927FDA9-991D-49E0-91D6-0A6E42BA5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5BE1DF-B121-404E-BD1F-4593DF333B5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89679"/>
            <a:ext cx="4572000" cy="692497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 </a:t>
            </a:r>
          </a:p>
        </p:txBody>
      </p:sp>
      <p:sp>
        <p:nvSpPr>
          <p:cNvPr id="5124" name="TextBox 25">
            <a:extLst>
              <a:ext uri="{FF2B5EF4-FFF2-40B4-BE49-F238E27FC236}">
                <a16:creationId xmlns:a16="http://schemas.microsoft.com/office/drawing/2014/main" id="{36A724E3-5D07-4E50-B756-AC007C51F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288925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5125" name="TextBox 26">
            <a:extLst>
              <a:ext uri="{FF2B5EF4-FFF2-40B4-BE49-F238E27FC236}">
                <a16:creationId xmlns:a16="http://schemas.microsoft.com/office/drawing/2014/main" id="{F7212919-819B-492D-A4DB-4242F9BB0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1036638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5126" name="TextBox 27">
            <a:extLst>
              <a:ext uri="{FF2B5EF4-FFF2-40B4-BE49-F238E27FC236}">
                <a16:creationId xmlns:a16="http://schemas.microsoft.com/office/drawing/2014/main" id="{82FE0F06-214D-47FE-B433-2760031D5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1784350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5127" name="TextBox 28">
            <a:extLst>
              <a:ext uri="{FF2B5EF4-FFF2-40B4-BE49-F238E27FC236}">
                <a16:creationId xmlns:a16="http://schemas.microsoft.com/office/drawing/2014/main" id="{C6435093-D21D-48EA-B6D7-EBF8B303C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2398713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5128" name="TextBox 29">
            <a:extLst>
              <a:ext uri="{FF2B5EF4-FFF2-40B4-BE49-F238E27FC236}">
                <a16:creationId xmlns:a16="http://schemas.microsoft.com/office/drawing/2014/main" id="{BEBFDC61-7B65-4469-BEBC-4BEF46E8C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3013075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5129" name="TextBox 30">
            <a:extLst>
              <a:ext uri="{FF2B5EF4-FFF2-40B4-BE49-F238E27FC236}">
                <a16:creationId xmlns:a16="http://schemas.microsoft.com/office/drawing/2014/main" id="{DF1DA26C-8414-42DB-9815-8A2CA18F0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3752850"/>
            <a:ext cx="2598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5130" name="TextBox 31">
            <a:extLst>
              <a:ext uri="{FF2B5EF4-FFF2-40B4-BE49-F238E27FC236}">
                <a16:creationId xmlns:a16="http://schemas.microsoft.com/office/drawing/2014/main" id="{1C042E60-7DF2-49D7-BA6D-BAB8E3799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4491038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5131" name="TextBox 32">
            <a:extLst>
              <a:ext uri="{FF2B5EF4-FFF2-40B4-BE49-F238E27FC236}">
                <a16:creationId xmlns:a16="http://schemas.microsoft.com/office/drawing/2014/main" id="{757C943F-2109-4583-97A9-6F77ECA85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5230813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5132" name="TextBox 33">
            <a:extLst>
              <a:ext uri="{FF2B5EF4-FFF2-40B4-BE49-F238E27FC236}">
                <a16:creationId xmlns:a16="http://schemas.microsoft.com/office/drawing/2014/main" id="{6F90B025-5D46-443F-8514-7D7109A91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6007100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</p:spTree>
    <p:extLst>
      <p:ext uri="{BB962C8B-B14F-4D97-AF65-F5344CB8AC3E}">
        <p14:creationId xmlns:p14="http://schemas.microsoft.com/office/powerpoint/2010/main" val="407940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4">
            <a:extLst>
              <a:ext uri="{FF2B5EF4-FFF2-40B4-BE49-F238E27FC236}">
                <a16:creationId xmlns:a16="http://schemas.microsoft.com/office/drawing/2014/main" id="{7782F40C-41F6-414A-BDB4-7131A3134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C1543-E487-494E-9698-ABA635ED729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89679"/>
            <a:ext cx="4572000" cy="692497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 </a:t>
            </a:r>
          </a:p>
        </p:txBody>
      </p:sp>
      <p:sp>
        <p:nvSpPr>
          <p:cNvPr id="6148" name="TextBox 25">
            <a:extLst>
              <a:ext uri="{FF2B5EF4-FFF2-40B4-BE49-F238E27FC236}">
                <a16:creationId xmlns:a16="http://schemas.microsoft.com/office/drawing/2014/main" id="{C40267EC-228A-4F9A-8D35-C5A8CF0C7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288925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6149" name="TextBox 26">
            <a:extLst>
              <a:ext uri="{FF2B5EF4-FFF2-40B4-BE49-F238E27FC236}">
                <a16:creationId xmlns:a16="http://schemas.microsoft.com/office/drawing/2014/main" id="{4D3F0C60-8D0B-4685-8754-105D71FF1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1036638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6150" name="TextBox 27">
            <a:extLst>
              <a:ext uri="{FF2B5EF4-FFF2-40B4-BE49-F238E27FC236}">
                <a16:creationId xmlns:a16="http://schemas.microsoft.com/office/drawing/2014/main" id="{A1E5F8DC-09D0-4E35-815D-695770EA2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1784350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6151" name="TextBox 28">
            <a:extLst>
              <a:ext uri="{FF2B5EF4-FFF2-40B4-BE49-F238E27FC236}">
                <a16:creationId xmlns:a16="http://schemas.microsoft.com/office/drawing/2014/main" id="{6AF02386-4486-4B97-B259-1953D5245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2398713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6152" name="TextBox 29">
            <a:extLst>
              <a:ext uri="{FF2B5EF4-FFF2-40B4-BE49-F238E27FC236}">
                <a16:creationId xmlns:a16="http://schemas.microsoft.com/office/drawing/2014/main" id="{711DF81C-9695-4A1C-B09B-A401A8C0C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3013075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6153" name="TextBox 30">
            <a:extLst>
              <a:ext uri="{FF2B5EF4-FFF2-40B4-BE49-F238E27FC236}">
                <a16:creationId xmlns:a16="http://schemas.microsoft.com/office/drawing/2014/main" id="{EC4465F2-8263-4245-AB54-10276A535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3752850"/>
            <a:ext cx="2598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6154" name="TextBox 31">
            <a:extLst>
              <a:ext uri="{FF2B5EF4-FFF2-40B4-BE49-F238E27FC236}">
                <a16:creationId xmlns:a16="http://schemas.microsoft.com/office/drawing/2014/main" id="{CD7DE87F-5C25-471C-8A93-002A9B379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4491038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6155" name="TextBox 32">
            <a:extLst>
              <a:ext uri="{FF2B5EF4-FFF2-40B4-BE49-F238E27FC236}">
                <a16:creationId xmlns:a16="http://schemas.microsoft.com/office/drawing/2014/main" id="{283C0F1D-2D5C-4EE2-BC48-0920393F6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5230813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6156" name="TextBox 33">
            <a:extLst>
              <a:ext uri="{FF2B5EF4-FFF2-40B4-BE49-F238E27FC236}">
                <a16:creationId xmlns:a16="http://schemas.microsoft.com/office/drawing/2014/main" id="{C41C336F-1EFB-4110-B8AF-D40A640F3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6007100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True    /     False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F626F38-94BE-4DA7-8480-4E71C8116D5A}"/>
              </a:ext>
            </a:extLst>
          </p:cNvPr>
          <p:cNvSpPr/>
          <p:nvPr/>
        </p:nvSpPr>
        <p:spPr>
          <a:xfrm>
            <a:off x="5065713" y="290513"/>
            <a:ext cx="957262" cy="4619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A9CEC2-52A8-4C38-B52F-0AB8191FFFC4}"/>
              </a:ext>
            </a:extLst>
          </p:cNvPr>
          <p:cNvSpPr/>
          <p:nvPr/>
        </p:nvSpPr>
        <p:spPr>
          <a:xfrm>
            <a:off x="3736975" y="1036638"/>
            <a:ext cx="958850" cy="4619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9BCDC0-AEF3-4A99-8F49-E5997CA1E4B5}"/>
              </a:ext>
            </a:extLst>
          </p:cNvPr>
          <p:cNvSpPr/>
          <p:nvPr/>
        </p:nvSpPr>
        <p:spPr>
          <a:xfrm>
            <a:off x="3736975" y="1784350"/>
            <a:ext cx="958850" cy="4619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65D384D-9125-4ECB-B286-3D4B9AFF9ED1}"/>
              </a:ext>
            </a:extLst>
          </p:cNvPr>
          <p:cNvSpPr/>
          <p:nvPr/>
        </p:nvSpPr>
        <p:spPr>
          <a:xfrm>
            <a:off x="5065713" y="2346325"/>
            <a:ext cx="957262" cy="4619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47BAB93-2AC9-4A95-A4DE-9A45DE9DF5D5}"/>
              </a:ext>
            </a:extLst>
          </p:cNvPr>
          <p:cNvSpPr/>
          <p:nvPr/>
        </p:nvSpPr>
        <p:spPr>
          <a:xfrm>
            <a:off x="3736975" y="3013075"/>
            <a:ext cx="958850" cy="4619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2C7FB06-41B1-4317-9F59-CC80FC3DE7E9}"/>
              </a:ext>
            </a:extLst>
          </p:cNvPr>
          <p:cNvSpPr/>
          <p:nvPr/>
        </p:nvSpPr>
        <p:spPr>
          <a:xfrm>
            <a:off x="5065713" y="3727450"/>
            <a:ext cx="957262" cy="4619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EDA2E2B-C0BA-4702-85A0-25014720C889}"/>
              </a:ext>
            </a:extLst>
          </p:cNvPr>
          <p:cNvSpPr/>
          <p:nvPr/>
        </p:nvSpPr>
        <p:spPr>
          <a:xfrm>
            <a:off x="5065713" y="4491038"/>
            <a:ext cx="957262" cy="4619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11FD321-CFCA-4EF4-98E6-CDF915ABF8A4}"/>
              </a:ext>
            </a:extLst>
          </p:cNvPr>
          <p:cNvSpPr/>
          <p:nvPr/>
        </p:nvSpPr>
        <p:spPr>
          <a:xfrm>
            <a:off x="5065713" y="5256213"/>
            <a:ext cx="957262" cy="4619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960688B-EDDB-49E9-B2D0-2B2D670809C0}"/>
              </a:ext>
            </a:extLst>
          </p:cNvPr>
          <p:cNvSpPr/>
          <p:nvPr/>
        </p:nvSpPr>
        <p:spPr>
          <a:xfrm>
            <a:off x="3736975" y="6026150"/>
            <a:ext cx="958850" cy="4619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08598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155</Words>
  <Application>Microsoft Office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3_Office Theme</vt:lpstr>
      <vt:lpstr>Standard Form:  Multiplying powers of 10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GordonB</dc:creator>
  <cp:lastModifiedBy>Craig Barton</cp:lastModifiedBy>
  <cp:revision>20</cp:revision>
  <dcterms:created xsi:type="dcterms:W3CDTF">2018-03-13T15:58:05Z</dcterms:created>
  <dcterms:modified xsi:type="dcterms:W3CDTF">2018-07-30T07:43:15Z</dcterms:modified>
</cp:coreProperties>
</file>