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324" r:id="rId2"/>
    <p:sldId id="330" r:id="rId3"/>
    <p:sldId id="331" r:id="rId4"/>
    <p:sldId id="332" r:id="rId5"/>
    <p:sldId id="33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E85450D0-19EC-41F2-9CE2-AD68F005DF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D98522C-1D9E-4CAE-BCC1-2ABCCA09EB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E2200E5-61F1-42C1-84FB-2681DA7C6F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9F7586-3745-42B9-8674-8823A2A7E4F7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2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92CEF-5FBD-4D4B-960F-1E9901B3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84E9A-4917-462C-9931-8127AB30E4F7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416AB-8FB0-4FD4-AB30-9E989235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71755-6D2E-43AC-B570-950DBDFF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51BAF-98F5-4337-959F-2B5B79E01C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14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FD413-33AC-43CE-B888-7208A261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01188-9AF7-4917-8E0A-874F25B089A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AE60B-3BA0-41E3-9BD3-204042E6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4B9D8-BF77-4325-89A8-91486D31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30BDF-1358-49F5-97C0-4360617C79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85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35C88-9DEE-4D4C-94A9-9833F9A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D3BB0-29F8-4AE8-97C6-90A7C90392ED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705C2-0D2C-4E9C-A400-FD4BF313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D5E34-9A91-4ED7-9D88-06D0AD67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B299E-3D3F-4D32-B31E-49D2873EFD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406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A10E-A929-40E8-8386-FF676F55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EFFF-437C-4A0C-8F03-FDF9864165B7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4A47A-452A-44D8-B241-5601E28D8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22468-2C69-4CA2-ADAF-82BFE206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D408-FF39-49B0-8C40-1B7683A3C7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78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9150C-89FA-4383-983C-19A04909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2BF6-C466-41AF-BA19-C2EBFEEE9D9D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4D95-F0F6-46C2-8EB3-4D2B267D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5762F-C9DD-4E49-851E-F1ACC835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69386-A9D6-42C2-A2A3-4C162D00F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100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F53FF6-C1C1-4934-8B08-1AEE7088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9B6CD-6C84-44C3-B90C-0431C95C4A2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0AD545-CDA1-41DB-9786-B5F1F402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E5092C-6FEF-488A-8066-CDB3E256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A8805-8909-4135-8EF1-D3F64CD074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132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4A61CF-417A-4738-8DF8-010B40F1D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3297-061A-466E-A179-C539DE41CFC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2933D4B-2F66-40D7-84EC-988D1D199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3806E2A-6F0E-4C12-9176-77F7ADD2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CD5B-B641-41B5-9D4C-BEFFF4D99F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417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923B6BF-E5BA-4AFB-BF86-9B3AB79C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EABF0-C344-4BC6-8C30-054E33A391E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924282-4FC0-4B0F-BC36-9DBEE00A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F3E445-9667-43C6-A43E-48BE5EBC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EC70-39D9-425F-80A8-B67B409854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351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70B62B6-7240-4A79-AD5D-F512E160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DF76-02EA-4D3C-B216-819FC069BD9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77982B-5EFA-4BB4-8372-EE4BEC99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12FD5D3-ECAC-4DDC-A512-3C9D5523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42808-852F-456F-BADF-8911533F7F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281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D9404E-ABEB-4E60-80C6-C1C756C9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BA59-450C-40F1-9DBE-986A009F5E8D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79F7C0-8D9E-4662-996E-507B5C56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C8348D-A5A3-4296-A2CD-411E684F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76DB1-D8DE-47B9-93AA-DCA3593319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1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637F86-7376-4752-88D5-08BAB1799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A500-DB05-4954-B3C7-8A417DB5885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A0C487-BC21-4467-8FFB-6919B9293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16439D-037D-48FE-9B8E-E66E2FE5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0B692-C99E-4C8C-9552-56A05AA16E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636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8B3206-1A67-43BA-853F-1724241DC9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CD0AC70-CED2-437D-9FF6-656593F6FD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5F9B2-CBF3-413B-B887-D7F64265E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BB77B7-325A-4005-BDB3-4FC129A961F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348D-FE56-4282-AFD7-B2B86342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8ED26-D220-446F-BDF3-0CAF4A6EF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4B28F9-0319-4155-B914-497BEAE38C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56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3EF59A-CF17-4A47-8629-0D1604528EDB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52" name="Group 19">
            <a:extLst>
              <a:ext uri="{FF2B5EF4-FFF2-40B4-BE49-F238E27FC236}">
                <a16:creationId xmlns:a16="http://schemas.microsoft.com/office/drawing/2014/main" id="{E129224A-FD0A-4362-8C56-9DBD8F75D2C7}"/>
              </a:ext>
            </a:extLst>
          </p:cNvPr>
          <p:cNvGrpSpPr>
            <a:grpSpLocks/>
          </p:cNvGrpSpPr>
          <p:nvPr/>
        </p:nvGrpSpPr>
        <p:grpSpPr bwMode="auto">
          <a:xfrm>
            <a:off x="1298575" y="2116138"/>
            <a:ext cx="6546850" cy="392112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28821E59-9C64-4DE1-9DAB-1F2573A8DFB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0A7A9D0-2813-4592-AE5C-A4B21F96DA8F}"/>
                </a:ext>
              </a:extLst>
            </p:cNvPr>
            <p:cNvSpPr txBox="1">
              <a:spLocks/>
            </p:cNvSpPr>
            <p:nvPr/>
          </p:nvSpPr>
          <p:spPr>
            <a:xfrm>
              <a:off x="3566898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6DD1DB86-D1FA-47A0-8113-CB83DEE63D43}"/>
                </a:ext>
              </a:extLst>
            </p:cNvPr>
            <p:cNvSpPr txBox="1">
              <a:spLocks/>
            </p:cNvSpPr>
            <p:nvPr/>
          </p:nvSpPr>
          <p:spPr>
            <a:xfrm>
              <a:off x="5804993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2053" name="Picture 17">
            <a:extLst>
              <a:ext uri="{FF2B5EF4-FFF2-40B4-BE49-F238E27FC236}">
                <a16:creationId xmlns:a16="http://schemas.microsoft.com/office/drawing/2014/main" id="{E9014D63-AD96-4AAD-9E5A-4526BE8A6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35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>
            <a:extLst>
              <a:ext uri="{FF2B5EF4-FFF2-40B4-BE49-F238E27FC236}">
                <a16:creationId xmlns:a16="http://schemas.microsoft.com/office/drawing/2014/main" id="{C274D70E-6E82-4EB9-9401-E1150816CF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1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>
            <a:extLst>
              <a:ext uri="{FF2B5EF4-FFF2-40B4-BE49-F238E27FC236}">
                <a16:creationId xmlns:a16="http://schemas.microsoft.com/office/drawing/2014/main" id="{5C1D3954-5543-495E-BEDE-22A11FC291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657475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15">
            <a:extLst>
              <a:ext uri="{FF2B5EF4-FFF2-40B4-BE49-F238E27FC236}">
                <a16:creationId xmlns:a16="http://schemas.microsoft.com/office/drawing/2014/main" id="{E3EA738A-A50C-4F68-A1B2-D12A1ECFDD8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69875" y="6218238"/>
            <a:ext cx="909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B30FD5-1826-40F4-8C12-F9524A2C6987}"/>
              </a:ext>
            </a:extLst>
          </p:cNvPr>
          <p:cNvCxnSpPr/>
          <p:nvPr/>
        </p:nvCxnSpPr>
        <p:spPr>
          <a:xfrm>
            <a:off x="3536950" y="3913188"/>
            <a:ext cx="0" cy="1841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273CE7-4898-407A-BBB8-24DE236E5AB7}"/>
              </a:ext>
            </a:extLst>
          </p:cNvPr>
          <p:cNvCxnSpPr/>
          <p:nvPr/>
        </p:nvCxnSpPr>
        <p:spPr>
          <a:xfrm flipH="1">
            <a:off x="3368675" y="5572125"/>
            <a:ext cx="171608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0B995807-B3E8-4155-AED3-26E33247A61A}"/>
              </a:ext>
            </a:extLst>
          </p:cNvPr>
          <p:cNvSpPr/>
          <p:nvPr/>
        </p:nvSpPr>
        <p:spPr>
          <a:xfrm>
            <a:off x="3724275" y="5122863"/>
            <a:ext cx="68263" cy="8096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955B5E1C-B543-411E-A515-EC5E9668ED57}"/>
              </a:ext>
            </a:extLst>
          </p:cNvPr>
          <p:cNvSpPr/>
          <p:nvPr/>
        </p:nvSpPr>
        <p:spPr>
          <a:xfrm>
            <a:off x="3810000" y="5041900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7CAC7B66-EE0B-4A8F-AFA1-8A8D8ED8990E}"/>
              </a:ext>
            </a:extLst>
          </p:cNvPr>
          <p:cNvSpPr/>
          <p:nvPr/>
        </p:nvSpPr>
        <p:spPr>
          <a:xfrm>
            <a:off x="3876675" y="5002213"/>
            <a:ext cx="68263" cy="8096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C293F93B-9FB6-4BE5-9C6B-017AF1BA9DE9}"/>
              </a:ext>
            </a:extLst>
          </p:cNvPr>
          <p:cNvSpPr/>
          <p:nvPr/>
        </p:nvSpPr>
        <p:spPr>
          <a:xfrm>
            <a:off x="3876675" y="4752975"/>
            <a:ext cx="68263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B9953A32-EA32-4DEB-ABEC-5CE08544046A}"/>
              </a:ext>
            </a:extLst>
          </p:cNvPr>
          <p:cNvSpPr/>
          <p:nvPr/>
        </p:nvSpPr>
        <p:spPr>
          <a:xfrm>
            <a:off x="4143375" y="4921250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1C1146B6-177E-4683-9DEF-5B9042F79461}"/>
              </a:ext>
            </a:extLst>
          </p:cNvPr>
          <p:cNvSpPr/>
          <p:nvPr/>
        </p:nvSpPr>
        <p:spPr>
          <a:xfrm>
            <a:off x="4075113" y="4673600"/>
            <a:ext cx="68262" cy="7937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C93CAE83-8B92-478F-AE3D-8B1CE6CE7275}"/>
              </a:ext>
            </a:extLst>
          </p:cNvPr>
          <p:cNvSpPr/>
          <p:nvPr/>
        </p:nvSpPr>
        <p:spPr>
          <a:xfrm>
            <a:off x="4227513" y="4752975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49E9AA3F-DFAB-473B-94D2-7FE5AD7DF545}"/>
              </a:ext>
            </a:extLst>
          </p:cNvPr>
          <p:cNvSpPr/>
          <p:nvPr/>
        </p:nvSpPr>
        <p:spPr>
          <a:xfrm>
            <a:off x="4298950" y="4592638"/>
            <a:ext cx="66675" cy="8096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E1C5F63C-DB04-4691-A05E-67279BB084A3}"/>
              </a:ext>
            </a:extLst>
          </p:cNvPr>
          <p:cNvSpPr/>
          <p:nvPr/>
        </p:nvSpPr>
        <p:spPr>
          <a:xfrm>
            <a:off x="4943475" y="6342063"/>
            <a:ext cx="68263" cy="8096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1C19CCE6-664A-41DC-AE06-70F2FBC018AA}"/>
              </a:ext>
            </a:extLst>
          </p:cNvPr>
          <p:cNvSpPr/>
          <p:nvPr/>
        </p:nvSpPr>
        <p:spPr>
          <a:xfrm>
            <a:off x="5095875" y="6494463"/>
            <a:ext cx="68263" cy="8096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7D26A041-7882-47A5-89EF-1C46D9E53EC5}"/>
              </a:ext>
            </a:extLst>
          </p:cNvPr>
          <p:cNvSpPr/>
          <p:nvPr/>
        </p:nvSpPr>
        <p:spPr>
          <a:xfrm>
            <a:off x="4451350" y="4745038"/>
            <a:ext cx="66675" cy="8096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D0356EA5-5361-4F4B-9F64-35BF04B86E1E}"/>
              </a:ext>
            </a:extLst>
          </p:cNvPr>
          <p:cNvSpPr/>
          <p:nvPr/>
        </p:nvSpPr>
        <p:spPr>
          <a:xfrm>
            <a:off x="4451350" y="4413250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FF8DE74-909C-40D5-A074-8FF857471E4A}"/>
              </a:ext>
            </a:extLst>
          </p:cNvPr>
          <p:cNvSpPr/>
          <p:nvPr/>
        </p:nvSpPr>
        <p:spPr>
          <a:xfrm>
            <a:off x="4603750" y="4371975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34DC5713-8942-4196-AF52-278C791DA62F}"/>
              </a:ext>
            </a:extLst>
          </p:cNvPr>
          <p:cNvSpPr/>
          <p:nvPr/>
        </p:nvSpPr>
        <p:spPr>
          <a:xfrm>
            <a:off x="4756150" y="4524375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F44189A-89BD-4A01-B254-A015E4BC4A0E}"/>
              </a:ext>
            </a:extLst>
          </p:cNvPr>
          <p:cNvSpPr/>
          <p:nvPr/>
        </p:nvSpPr>
        <p:spPr>
          <a:xfrm>
            <a:off x="4365625" y="4343400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B97E0BEC-3509-4D28-AF94-A3444772446E}"/>
              </a:ext>
            </a:extLst>
          </p:cNvPr>
          <p:cNvSpPr/>
          <p:nvPr/>
        </p:nvSpPr>
        <p:spPr>
          <a:xfrm>
            <a:off x="4518025" y="4495800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A1FDA93F-89F3-4C57-8F9B-39A745C4AEBB}"/>
              </a:ext>
            </a:extLst>
          </p:cNvPr>
          <p:cNvSpPr/>
          <p:nvPr/>
        </p:nvSpPr>
        <p:spPr>
          <a:xfrm>
            <a:off x="4670425" y="4648200"/>
            <a:ext cx="66675" cy="8096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4BD0BAEB-1DEC-4B87-AA6E-58CEC98D1F29}"/>
              </a:ext>
            </a:extLst>
          </p:cNvPr>
          <p:cNvSpPr/>
          <p:nvPr/>
        </p:nvSpPr>
        <p:spPr>
          <a:xfrm>
            <a:off x="4778375" y="4292600"/>
            <a:ext cx="66675" cy="7937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35D48FE1-C07C-464C-B6DD-371C2447535D}"/>
              </a:ext>
            </a:extLst>
          </p:cNvPr>
          <p:cNvSpPr/>
          <p:nvPr/>
        </p:nvSpPr>
        <p:spPr>
          <a:xfrm>
            <a:off x="4930775" y="4445000"/>
            <a:ext cx="66675" cy="7937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38F9D3A2-22C9-4292-A6D0-3BB50AA8560B}"/>
              </a:ext>
            </a:extLst>
          </p:cNvPr>
          <p:cNvSpPr/>
          <p:nvPr/>
        </p:nvSpPr>
        <p:spPr>
          <a:xfrm>
            <a:off x="4937125" y="4262438"/>
            <a:ext cx="66675" cy="8096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9" name="TextBox 8">
            <a:extLst>
              <a:ext uri="{FF2B5EF4-FFF2-40B4-BE49-F238E27FC236}">
                <a16:creationId xmlns:a16="http://schemas.microsoft.com/office/drawing/2014/main" id="{E711D404-4279-47B9-8E6D-65B18236D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4102100"/>
            <a:ext cx="18288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96F225A6-63ED-4058-8111-24C923F9F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50" y="130175"/>
            <a:ext cx="8853488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Representing data: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Scatter diagrams – correlation strength</a:t>
            </a:r>
          </a:p>
        </p:txBody>
      </p:sp>
    </p:spTree>
    <p:extLst>
      <p:ext uri="{BB962C8B-B14F-4D97-AF65-F5344CB8AC3E}">
        <p14:creationId xmlns:p14="http://schemas.microsoft.com/office/powerpoint/2010/main" val="154673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4">
            <a:extLst>
              <a:ext uri="{FF2B5EF4-FFF2-40B4-BE49-F238E27FC236}">
                <a16:creationId xmlns:a16="http://schemas.microsoft.com/office/drawing/2014/main" id="{7E0F0AF0-1B20-490E-AA56-66023CE8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3075" name="Picture 15">
            <a:extLst>
              <a:ext uri="{FF2B5EF4-FFF2-40B4-BE49-F238E27FC236}">
                <a16:creationId xmlns:a16="http://schemas.microsoft.com/office/drawing/2014/main" id="{34DBE0FA-65A4-4297-BC67-07E54C923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17475"/>
            <a:ext cx="1335087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1">
            <a:extLst>
              <a:ext uri="{FF2B5EF4-FFF2-40B4-BE49-F238E27FC236}">
                <a16:creationId xmlns:a16="http://schemas.microsoft.com/office/drawing/2014/main" id="{3A2B960B-ECC1-4A93-878D-8162E3854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327025"/>
            <a:ext cx="12382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pic>
        <p:nvPicPr>
          <p:cNvPr id="3077" name="Picture 16">
            <a:extLst>
              <a:ext uri="{FF2B5EF4-FFF2-40B4-BE49-F238E27FC236}">
                <a16:creationId xmlns:a16="http://schemas.microsoft.com/office/drawing/2014/main" id="{3C314917-7111-4E2B-B968-517943B3E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4330700"/>
            <a:ext cx="136366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7">
            <a:extLst>
              <a:ext uri="{FF2B5EF4-FFF2-40B4-BE49-F238E27FC236}">
                <a16:creationId xmlns:a16="http://schemas.microsoft.com/office/drawing/2014/main" id="{2A23F073-67A9-4120-9F2A-1C660D498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2127250"/>
            <a:ext cx="13938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8">
            <a:extLst>
              <a:ext uri="{FF2B5EF4-FFF2-40B4-BE49-F238E27FC236}">
                <a16:creationId xmlns:a16="http://schemas.microsoft.com/office/drawing/2014/main" id="{BC96D9EA-7B89-46DC-B890-68610F2BD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174875"/>
            <a:ext cx="1325562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9">
            <a:extLst>
              <a:ext uri="{FF2B5EF4-FFF2-40B4-BE49-F238E27FC236}">
                <a16:creationId xmlns:a16="http://schemas.microsoft.com/office/drawing/2014/main" id="{DF5894DB-6629-4933-A771-DF1A9CC43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4330700"/>
            <a:ext cx="13652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0">
            <a:extLst>
              <a:ext uri="{FF2B5EF4-FFF2-40B4-BE49-F238E27FC236}">
                <a16:creationId xmlns:a16="http://schemas.microsoft.com/office/drawing/2014/main" id="{0EBE96E9-EB6F-46B2-8D1F-B0376E5F9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106363"/>
            <a:ext cx="134461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1">
            <a:extLst>
              <a:ext uri="{FF2B5EF4-FFF2-40B4-BE49-F238E27FC236}">
                <a16:creationId xmlns:a16="http://schemas.microsoft.com/office/drawing/2014/main" id="{5EE84B99-2E7B-4C43-8868-90F30940D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106363"/>
            <a:ext cx="12731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3">
            <a:extLst>
              <a:ext uri="{FF2B5EF4-FFF2-40B4-BE49-F238E27FC236}">
                <a16:creationId xmlns:a16="http://schemas.microsoft.com/office/drawing/2014/main" id="{5BB16A1E-EBE3-444F-9A25-0DE68A164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2155825"/>
            <a:ext cx="1293813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24">
            <a:extLst>
              <a:ext uri="{FF2B5EF4-FFF2-40B4-BE49-F238E27FC236}">
                <a16:creationId xmlns:a16="http://schemas.microsoft.com/office/drawing/2014/main" id="{3F1C9DC8-3201-431E-B967-984C2886E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2378075"/>
            <a:ext cx="1238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3085" name="TextBox 25">
            <a:extLst>
              <a:ext uri="{FF2B5EF4-FFF2-40B4-BE49-F238E27FC236}">
                <a16:creationId xmlns:a16="http://schemas.microsoft.com/office/drawing/2014/main" id="{79C05637-63E4-455F-8BCC-5524BD262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4562475"/>
            <a:ext cx="1238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3086" name="TextBox 26">
            <a:extLst>
              <a:ext uri="{FF2B5EF4-FFF2-40B4-BE49-F238E27FC236}">
                <a16:creationId xmlns:a16="http://schemas.microsoft.com/office/drawing/2014/main" id="{F796DD84-8830-4D49-9523-F92699BDB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4527550"/>
            <a:ext cx="12366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3087" name="TextBox 27">
            <a:extLst>
              <a:ext uri="{FF2B5EF4-FFF2-40B4-BE49-F238E27FC236}">
                <a16:creationId xmlns:a16="http://schemas.microsoft.com/office/drawing/2014/main" id="{F1D0B6D7-942D-49B8-B516-82657178A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2378075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3088" name="TextBox 28">
            <a:extLst>
              <a:ext uri="{FF2B5EF4-FFF2-40B4-BE49-F238E27FC236}">
                <a16:creationId xmlns:a16="http://schemas.microsoft.com/office/drawing/2014/main" id="{B58FD527-2718-45CA-B242-5B00FFFEC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198438"/>
            <a:ext cx="12366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3089" name="TextBox 29">
            <a:extLst>
              <a:ext uri="{FF2B5EF4-FFF2-40B4-BE49-F238E27FC236}">
                <a16:creationId xmlns:a16="http://schemas.microsoft.com/office/drawing/2014/main" id="{9ED8762C-4665-49BE-9119-9040D338F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4562475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3090" name="TextBox 30">
            <a:extLst>
              <a:ext uri="{FF2B5EF4-FFF2-40B4-BE49-F238E27FC236}">
                <a16:creationId xmlns:a16="http://schemas.microsoft.com/office/drawing/2014/main" id="{0AFA3E43-BD1F-450D-A91E-E19FD4254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2379663"/>
            <a:ext cx="1238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3091" name="TextBox 31">
            <a:extLst>
              <a:ext uri="{FF2B5EF4-FFF2-40B4-BE49-F238E27FC236}">
                <a16:creationId xmlns:a16="http://schemas.microsoft.com/office/drawing/2014/main" id="{57E81018-AFFB-45DE-9968-436E9CC61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209550"/>
            <a:ext cx="12366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pic>
        <p:nvPicPr>
          <p:cNvPr id="3092" name="Picture 2">
            <a:extLst>
              <a:ext uri="{FF2B5EF4-FFF2-40B4-BE49-F238E27FC236}">
                <a16:creationId xmlns:a16="http://schemas.microsoft.com/office/drawing/2014/main" id="{07EC3854-BAEC-4863-A074-ED8DFD9AC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4246563"/>
            <a:ext cx="1370013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05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4">
            <a:extLst>
              <a:ext uri="{FF2B5EF4-FFF2-40B4-BE49-F238E27FC236}">
                <a16:creationId xmlns:a16="http://schemas.microsoft.com/office/drawing/2014/main" id="{12DBCE00-628E-4EAC-96E4-5495BAD0B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4099" name="Picture 15">
            <a:extLst>
              <a:ext uri="{FF2B5EF4-FFF2-40B4-BE49-F238E27FC236}">
                <a16:creationId xmlns:a16="http://schemas.microsoft.com/office/drawing/2014/main" id="{F152ABCA-0BC5-45A6-85B5-EEC762621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17475"/>
            <a:ext cx="1335087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">
            <a:extLst>
              <a:ext uri="{FF2B5EF4-FFF2-40B4-BE49-F238E27FC236}">
                <a16:creationId xmlns:a16="http://schemas.microsoft.com/office/drawing/2014/main" id="{61EADCB2-1AFF-4453-902E-9498382C4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327025"/>
            <a:ext cx="12382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pic>
        <p:nvPicPr>
          <p:cNvPr id="4101" name="Picture 16">
            <a:extLst>
              <a:ext uri="{FF2B5EF4-FFF2-40B4-BE49-F238E27FC236}">
                <a16:creationId xmlns:a16="http://schemas.microsoft.com/office/drawing/2014/main" id="{DD667F15-188F-4FA6-9216-CAA3E4ED5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4330700"/>
            <a:ext cx="136366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7">
            <a:extLst>
              <a:ext uri="{FF2B5EF4-FFF2-40B4-BE49-F238E27FC236}">
                <a16:creationId xmlns:a16="http://schemas.microsoft.com/office/drawing/2014/main" id="{2447B399-FEDF-4E31-99E0-65B005C17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2127250"/>
            <a:ext cx="13938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8">
            <a:extLst>
              <a:ext uri="{FF2B5EF4-FFF2-40B4-BE49-F238E27FC236}">
                <a16:creationId xmlns:a16="http://schemas.microsoft.com/office/drawing/2014/main" id="{ADFC6C03-7CE9-4A63-BB5D-4B66B9796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174875"/>
            <a:ext cx="1325562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9">
            <a:extLst>
              <a:ext uri="{FF2B5EF4-FFF2-40B4-BE49-F238E27FC236}">
                <a16:creationId xmlns:a16="http://schemas.microsoft.com/office/drawing/2014/main" id="{42C8CA69-6C6F-4220-8976-DB9CF5226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4330700"/>
            <a:ext cx="13652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0">
            <a:extLst>
              <a:ext uri="{FF2B5EF4-FFF2-40B4-BE49-F238E27FC236}">
                <a16:creationId xmlns:a16="http://schemas.microsoft.com/office/drawing/2014/main" id="{751D5342-059D-47A2-A426-02D20AB80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106363"/>
            <a:ext cx="134461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1">
            <a:extLst>
              <a:ext uri="{FF2B5EF4-FFF2-40B4-BE49-F238E27FC236}">
                <a16:creationId xmlns:a16="http://schemas.microsoft.com/office/drawing/2014/main" id="{657ACD94-A903-4545-8E8B-9338CEBCF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106363"/>
            <a:ext cx="12731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3">
            <a:extLst>
              <a:ext uri="{FF2B5EF4-FFF2-40B4-BE49-F238E27FC236}">
                <a16:creationId xmlns:a16="http://schemas.microsoft.com/office/drawing/2014/main" id="{3BD6C1BD-1FD6-4313-8BCE-EC5810337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2155825"/>
            <a:ext cx="1293813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Box 24">
            <a:extLst>
              <a:ext uri="{FF2B5EF4-FFF2-40B4-BE49-F238E27FC236}">
                <a16:creationId xmlns:a16="http://schemas.microsoft.com/office/drawing/2014/main" id="{47C6A51C-CAE0-47ED-AC4B-91644CB0E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2378075"/>
            <a:ext cx="1238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4109" name="TextBox 25">
            <a:extLst>
              <a:ext uri="{FF2B5EF4-FFF2-40B4-BE49-F238E27FC236}">
                <a16:creationId xmlns:a16="http://schemas.microsoft.com/office/drawing/2014/main" id="{5B886528-E994-44B2-B580-2EA37B701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4562475"/>
            <a:ext cx="1238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4110" name="TextBox 26">
            <a:extLst>
              <a:ext uri="{FF2B5EF4-FFF2-40B4-BE49-F238E27FC236}">
                <a16:creationId xmlns:a16="http://schemas.microsoft.com/office/drawing/2014/main" id="{C370F9B8-2253-4C29-9999-F1BE80B76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4527550"/>
            <a:ext cx="12366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4111" name="TextBox 27">
            <a:extLst>
              <a:ext uri="{FF2B5EF4-FFF2-40B4-BE49-F238E27FC236}">
                <a16:creationId xmlns:a16="http://schemas.microsoft.com/office/drawing/2014/main" id="{B668A112-6AE6-4CBC-8626-C4B18DF83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2378075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4112" name="TextBox 28">
            <a:extLst>
              <a:ext uri="{FF2B5EF4-FFF2-40B4-BE49-F238E27FC236}">
                <a16:creationId xmlns:a16="http://schemas.microsoft.com/office/drawing/2014/main" id="{9B088BDF-9EA6-4F8F-BBAB-3E120B5A1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198438"/>
            <a:ext cx="12366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4113" name="TextBox 29">
            <a:extLst>
              <a:ext uri="{FF2B5EF4-FFF2-40B4-BE49-F238E27FC236}">
                <a16:creationId xmlns:a16="http://schemas.microsoft.com/office/drawing/2014/main" id="{DC425D5A-6CBA-48E6-B6AB-33B929417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4562475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4114" name="TextBox 30">
            <a:extLst>
              <a:ext uri="{FF2B5EF4-FFF2-40B4-BE49-F238E27FC236}">
                <a16:creationId xmlns:a16="http://schemas.microsoft.com/office/drawing/2014/main" id="{BDCC13B0-3062-4790-A652-9E3E158C1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2379663"/>
            <a:ext cx="1238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4115" name="TextBox 31">
            <a:extLst>
              <a:ext uri="{FF2B5EF4-FFF2-40B4-BE49-F238E27FC236}">
                <a16:creationId xmlns:a16="http://schemas.microsoft.com/office/drawing/2014/main" id="{45A7ECA0-15A5-48ED-9E75-F50399352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209550"/>
            <a:ext cx="12366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0F27C3F-F3A6-45F7-AA79-E950F1C269E6}"/>
              </a:ext>
            </a:extLst>
          </p:cNvPr>
          <p:cNvSpPr/>
          <p:nvPr/>
        </p:nvSpPr>
        <p:spPr>
          <a:xfrm>
            <a:off x="1720850" y="327025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2E7B9EF-76DC-4AD1-8572-0A1C28243721}"/>
              </a:ext>
            </a:extLst>
          </p:cNvPr>
          <p:cNvSpPr/>
          <p:nvPr/>
        </p:nvSpPr>
        <p:spPr>
          <a:xfrm>
            <a:off x="1720850" y="2905125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47F1FDD-1F17-487C-B489-448835DFBE72}"/>
              </a:ext>
            </a:extLst>
          </p:cNvPr>
          <p:cNvSpPr/>
          <p:nvPr/>
        </p:nvSpPr>
        <p:spPr>
          <a:xfrm>
            <a:off x="1720850" y="5087938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18EB1C-9CFE-45BC-8DC3-9682E8669161}"/>
              </a:ext>
            </a:extLst>
          </p:cNvPr>
          <p:cNvSpPr/>
          <p:nvPr/>
        </p:nvSpPr>
        <p:spPr>
          <a:xfrm>
            <a:off x="4451350" y="1293813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4C91593-6AC7-4220-9E34-C8F48F69B6EE}"/>
              </a:ext>
            </a:extLst>
          </p:cNvPr>
          <p:cNvSpPr/>
          <p:nvPr/>
        </p:nvSpPr>
        <p:spPr>
          <a:xfrm>
            <a:off x="4451350" y="3430588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ECB279E-3FF7-4C97-829D-4AD2BA30BB49}"/>
              </a:ext>
            </a:extLst>
          </p:cNvPr>
          <p:cNvSpPr/>
          <p:nvPr/>
        </p:nvSpPr>
        <p:spPr>
          <a:xfrm>
            <a:off x="4451350" y="4527550"/>
            <a:ext cx="1130300" cy="4270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DEF806E-0633-482E-9232-02E8CE1625F0}"/>
              </a:ext>
            </a:extLst>
          </p:cNvPr>
          <p:cNvSpPr/>
          <p:nvPr/>
        </p:nvSpPr>
        <p:spPr>
          <a:xfrm>
            <a:off x="7150100" y="723900"/>
            <a:ext cx="1128713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D6FB8FF-4634-4B10-B7D2-2129EE4F5137}"/>
              </a:ext>
            </a:extLst>
          </p:cNvPr>
          <p:cNvSpPr/>
          <p:nvPr/>
        </p:nvSpPr>
        <p:spPr>
          <a:xfrm>
            <a:off x="7207250" y="2863850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22D1C7-46D5-4493-A275-54C7909BF29E}"/>
              </a:ext>
            </a:extLst>
          </p:cNvPr>
          <p:cNvSpPr/>
          <p:nvPr/>
        </p:nvSpPr>
        <p:spPr>
          <a:xfrm>
            <a:off x="7202488" y="5640388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25" name="Picture 2">
            <a:extLst>
              <a:ext uri="{FF2B5EF4-FFF2-40B4-BE49-F238E27FC236}">
                <a16:creationId xmlns:a16="http://schemas.microsoft.com/office/drawing/2014/main" id="{8B6B3F63-8EEB-42FC-8635-042BADB77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4246563"/>
            <a:ext cx="1370013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1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780581A2-7D5D-4FA7-8588-65A0C80B3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0"/>
            <a:ext cx="1392237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2DB03B89-8256-435A-8781-26550EA7E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2149475"/>
            <a:ext cx="1392237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89E907B0-7AD1-4575-B176-F4391798F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297363"/>
            <a:ext cx="1392237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BB7A730C-6D53-4A65-A617-498C8EC70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0"/>
            <a:ext cx="15160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FB199159-35E2-4715-B56F-06C0A7112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0" y="2068513"/>
            <a:ext cx="1452563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>
            <a:extLst>
              <a:ext uri="{FF2B5EF4-FFF2-40B4-BE49-F238E27FC236}">
                <a16:creationId xmlns:a16="http://schemas.microsoft.com/office/drawing/2014/main" id="{4273A8B0-CC39-40DD-B011-BA388CA8A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6350"/>
            <a:ext cx="1497012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A3D79B0F-52EE-4004-BC7E-A1B61DE6A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2008188"/>
            <a:ext cx="149701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>
            <a:extLst>
              <a:ext uri="{FF2B5EF4-FFF2-40B4-BE49-F238E27FC236}">
                <a16:creationId xmlns:a16="http://schemas.microsoft.com/office/drawing/2014/main" id="{70B2F319-767F-4267-A12E-E7EC478DF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4251325"/>
            <a:ext cx="145573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Box 12">
            <a:extLst>
              <a:ext uri="{FF2B5EF4-FFF2-40B4-BE49-F238E27FC236}">
                <a16:creationId xmlns:a16="http://schemas.microsoft.com/office/drawing/2014/main" id="{84B716BC-25A8-4F48-8CC6-3FA2A238A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265113"/>
            <a:ext cx="123666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5131" name="TextBox 13">
            <a:extLst>
              <a:ext uri="{FF2B5EF4-FFF2-40B4-BE49-F238E27FC236}">
                <a16:creationId xmlns:a16="http://schemas.microsoft.com/office/drawing/2014/main" id="{68AB24FD-A069-491A-BA45-8D3994B11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2316163"/>
            <a:ext cx="12366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5132" name="TextBox 14">
            <a:extLst>
              <a:ext uri="{FF2B5EF4-FFF2-40B4-BE49-F238E27FC236}">
                <a16:creationId xmlns:a16="http://schemas.microsoft.com/office/drawing/2014/main" id="{F21E36EB-8435-4633-B523-319AF4603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4500563"/>
            <a:ext cx="12366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5133" name="TextBox 15">
            <a:extLst>
              <a:ext uri="{FF2B5EF4-FFF2-40B4-BE49-F238E27FC236}">
                <a16:creationId xmlns:a16="http://schemas.microsoft.com/office/drawing/2014/main" id="{7E67BD0D-E4B1-42DA-B8A9-98F6ECDE8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713" y="265113"/>
            <a:ext cx="12366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5134" name="TextBox 16">
            <a:extLst>
              <a:ext uri="{FF2B5EF4-FFF2-40B4-BE49-F238E27FC236}">
                <a16:creationId xmlns:a16="http://schemas.microsoft.com/office/drawing/2014/main" id="{CFD492F9-6C0C-475E-AAF9-56093CE32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713" y="2316163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5135" name="TextBox 17">
            <a:extLst>
              <a:ext uri="{FF2B5EF4-FFF2-40B4-BE49-F238E27FC236}">
                <a16:creationId xmlns:a16="http://schemas.microsoft.com/office/drawing/2014/main" id="{505F0C04-EED2-48FF-8501-D24B78C30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713" y="4500563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5136" name="TextBox 18">
            <a:extLst>
              <a:ext uri="{FF2B5EF4-FFF2-40B4-BE49-F238E27FC236}">
                <a16:creationId xmlns:a16="http://schemas.microsoft.com/office/drawing/2014/main" id="{722B5283-127B-43FF-9E7D-68DE2C527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265113"/>
            <a:ext cx="12366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5137" name="TextBox 19">
            <a:extLst>
              <a:ext uri="{FF2B5EF4-FFF2-40B4-BE49-F238E27FC236}">
                <a16:creationId xmlns:a16="http://schemas.microsoft.com/office/drawing/2014/main" id="{479F3547-37BA-4524-A74D-09D9B07AB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2316163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5138" name="TextBox 20">
            <a:extLst>
              <a:ext uri="{FF2B5EF4-FFF2-40B4-BE49-F238E27FC236}">
                <a16:creationId xmlns:a16="http://schemas.microsoft.com/office/drawing/2014/main" id="{77B97DB9-F1E1-48B6-BE27-CF9A71E3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4500563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pic>
        <p:nvPicPr>
          <p:cNvPr id="5139" name="Picture 2">
            <a:extLst>
              <a:ext uri="{FF2B5EF4-FFF2-40B4-BE49-F238E27FC236}">
                <a16:creationId xmlns:a16="http://schemas.microsoft.com/office/drawing/2014/main" id="{5AD7D05A-A895-4386-997B-5E9DF859D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0" y="4297363"/>
            <a:ext cx="1452563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34">
            <a:extLst>
              <a:ext uri="{FF2B5EF4-FFF2-40B4-BE49-F238E27FC236}">
                <a16:creationId xmlns:a16="http://schemas.microsoft.com/office/drawing/2014/main" id="{77961465-6886-4A4F-910B-66FE50190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</p:spTree>
    <p:extLst>
      <p:ext uri="{BB962C8B-B14F-4D97-AF65-F5344CB8AC3E}">
        <p14:creationId xmlns:p14="http://schemas.microsoft.com/office/powerpoint/2010/main" val="156294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5BE4B3D5-10D3-46B1-BC89-AAC7625FE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0"/>
            <a:ext cx="1392237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63020B4A-2D97-4844-AA4B-BD79BB5CD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2149475"/>
            <a:ext cx="1392237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EC608276-193D-4182-917D-31C44832B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297363"/>
            <a:ext cx="1392237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id="{CBBD92C6-A0EB-4B17-A716-EE1F9BD53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0"/>
            <a:ext cx="15160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C60B6667-18C7-4F58-8704-654AB9C69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0" y="2068513"/>
            <a:ext cx="1452563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>
            <a:extLst>
              <a:ext uri="{FF2B5EF4-FFF2-40B4-BE49-F238E27FC236}">
                <a16:creationId xmlns:a16="http://schemas.microsoft.com/office/drawing/2014/main" id="{1B51450F-A513-498D-96E6-14B7D90F4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6350"/>
            <a:ext cx="1497012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id="{102F12BE-57A1-4338-95E2-03BFD3A84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2008188"/>
            <a:ext cx="149701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>
            <a:extLst>
              <a:ext uri="{FF2B5EF4-FFF2-40B4-BE49-F238E27FC236}">
                <a16:creationId xmlns:a16="http://schemas.microsoft.com/office/drawing/2014/main" id="{A484F39B-0211-42B7-AC95-79A3635F6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4251325"/>
            <a:ext cx="145573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TextBox 12">
            <a:extLst>
              <a:ext uri="{FF2B5EF4-FFF2-40B4-BE49-F238E27FC236}">
                <a16:creationId xmlns:a16="http://schemas.microsoft.com/office/drawing/2014/main" id="{DE7F68E8-1770-41FD-8845-9126CE3A1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265113"/>
            <a:ext cx="123666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6155" name="TextBox 13">
            <a:extLst>
              <a:ext uri="{FF2B5EF4-FFF2-40B4-BE49-F238E27FC236}">
                <a16:creationId xmlns:a16="http://schemas.microsoft.com/office/drawing/2014/main" id="{2A7EE2C9-6D19-4851-AD20-EE68B4EB5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2316163"/>
            <a:ext cx="12366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6156" name="TextBox 14">
            <a:extLst>
              <a:ext uri="{FF2B5EF4-FFF2-40B4-BE49-F238E27FC236}">
                <a16:creationId xmlns:a16="http://schemas.microsoft.com/office/drawing/2014/main" id="{C27C4DF0-86BF-4D87-A296-3A7B35202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4500563"/>
            <a:ext cx="12366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6157" name="TextBox 15">
            <a:extLst>
              <a:ext uri="{FF2B5EF4-FFF2-40B4-BE49-F238E27FC236}">
                <a16:creationId xmlns:a16="http://schemas.microsoft.com/office/drawing/2014/main" id="{84322041-9FD3-41B1-8148-2526F8EFB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713" y="265113"/>
            <a:ext cx="12366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6158" name="TextBox 16">
            <a:extLst>
              <a:ext uri="{FF2B5EF4-FFF2-40B4-BE49-F238E27FC236}">
                <a16:creationId xmlns:a16="http://schemas.microsoft.com/office/drawing/2014/main" id="{6A9BC99F-1016-49D7-AFC6-5632BF85E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713" y="2316163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6159" name="TextBox 17">
            <a:extLst>
              <a:ext uri="{FF2B5EF4-FFF2-40B4-BE49-F238E27FC236}">
                <a16:creationId xmlns:a16="http://schemas.microsoft.com/office/drawing/2014/main" id="{50357C0C-4DE4-4183-AA68-9F84DC770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713" y="4500563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6160" name="TextBox 18">
            <a:extLst>
              <a:ext uri="{FF2B5EF4-FFF2-40B4-BE49-F238E27FC236}">
                <a16:creationId xmlns:a16="http://schemas.microsoft.com/office/drawing/2014/main" id="{3AA84900-7AA5-4330-8B2B-90BB6F881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265113"/>
            <a:ext cx="12366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6161" name="TextBox 19">
            <a:extLst>
              <a:ext uri="{FF2B5EF4-FFF2-40B4-BE49-F238E27FC236}">
                <a16:creationId xmlns:a16="http://schemas.microsoft.com/office/drawing/2014/main" id="{D03B9095-4030-4CA2-A059-132E250A8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2316163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6162" name="TextBox 20">
            <a:extLst>
              <a:ext uri="{FF2B5EF4-FFF2-40B4-BE49-F238E27FC236}">
                <a16:creationId xmlns:a16="http://schemas.microsoft.com/office/drawing/2014/main" id="{25B8EA29-2D04-4834-A73F-9925CE75B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4500563"/>
            <a:ext cx="12366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Strong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Moderate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Weak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4678B9E-E777-49EF-83A8-D9D0EDF17C0F}"/>
              </a:ext>
            </a:extLst>
          </p:cNvPr>
          <p:cNvSpPr/>
          <p:nvPr/>
        </p:nvSpPr>
        <p:spPr>
          <a:xfrm>
            <a:off x="1808163" y="1330325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6132AA1-89C6-4C1B-B08A-89BB12488811}"/>
              </a:ext>
            </a:extLst>
          </p:cNvPr>
          <p:cNvSpPr/>
          <p:nvPr/>
        </p:nvSpPr>
        <p:spPr>
          <a:xfrm>
            <a:off x="1808163" y="2316163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468CCE7-E496-4EF9-930A-1E361CB51471}"/>
              </a:ext>
            </a:extLst>
          </p:cNvPr>
          <p:cNvSpPr/>
          <p:nvPr/>
        </p:nvSpPr>
        <p:spPr>
          <a:xfrm>
            <a:off x="1808163" y="4487863"/>
            <a:ext cx="1130300" cy="4270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C9122E7-72A9-493B-A8BA-B910AD4F9EFE}"/>
              </a:ext>
            </a:extLst>
          </p:cNvPr>
          <p:cNvSpPr/>
          <p:nvPr/>
        </p:nvSpPr>
        <p:spPr>
          <a:xfrm>
            <a:off x="4738688" y="4487863"/>
            <a:ext cx="1128712" cy="4270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7DFDCCD-D146-4DAA-90CE-4F386AEBAB2B}"/>
              </a:ext>
            </a:extLst>
          </p:cNvPr>
          <p:cNvSpPr/>
          <p:nvPr/>
        </p:nvSpPr>
        <p:spPr>
          <a:xfrm>
            <a:off x="7667625" y="5562600"/>
            <a:ext cx="1130300" cy="4270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263F9CD-DA78-4640-A65B-919F39479AE4}"/>
              </a:ext>
            </a:extLst>
          </p:cNvPr>
          <p:cNvSpPr/>
          <p:nvPr/>
        </p:nvSpPr>
        <p:spPr>
          <a:xfrm>
            <a:off x="7667625" y="2841625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C3E2787-773C-4233-8056-14C5CB5C680B}"/>
              </a:ext>
            </a:extLst>
          </p:cNvPr>
          <p:cNvSpPr/>
          <p:nvPr/>
        </p:nvSpPr>
        <p:spPr>
          <a:xfrm>
            <a:off x="7667625" y="790575"/>
            <a:ext cx="1130300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BCF0A3-2782-46FB-B8B1-970EBF7334DE}"/>
              </a:ext>
            </a:extLst>
          </p:cNvPr>
          <p:cNvSpPr/>
          <p:nvPr/>
        </p:nvSpPr>
        <p:spPr>
          <a:xfrm>
            <a:off x="4738688" y="1303338"/>
            <a:ext cx="1128712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6AB078A-9E9B-46DB-8975-CAD038B7349B}"/>
              </a:ext>
            </a:extLst>
          </p:cNvPr>
          <p:cNvSpPr/>
          <p:nvPr/>
        </p:nvSpPr>
        <p:spPr>
          <a:xfrm>
            <a:off x="4738688" y="2813050"/>
            <a:ext cx="1128712" cy="4254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72" name="Picture 2">
            <a:extLst>
              <a:ext uri="{FF2B5EF4-FFF2-40B4-BE49-F238E27FC236}">
                <a16:creationId xmlns:a16="http://schemas.microsoft.com/office/drawing/2014/main" id="{861F1F16-E851-4A47-BE11-DAF0F8B55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0" y="4297363"/>
            <a:ext cx="1452563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4">
            <a:extLst>
              <a:ext uri="{FF2B5EF4-FFF2-40B4-BE49-F238E27FC236}">
                <a16:creationId xmlns:a16="http://schemas.microsoft.com/office/drawing/2014/main" id="{B3E24A83-0DA6-48C0-BAE3-0952A986F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</p:spTree>
    <p:extLst>
      <p:ext uri="{BB962C8B-B14F-4D97-AF65-F5344CB8AC3E}">
        <p14:creationId xmlns:p14="http://schemas.microsoft.com/office/powerpoint/2010/main" val="131113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140</Words>
  <Application>Microsoft Office PowerPoint</Application>
  <PresentationFormat>On-screen Show (4:3)</PresentationFormat>
  <Paragraphs>196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Representing data:  Scatter diagrams – correlation strength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2018-07-30T11:18:02Z</dcterms:modified>
</cp:coreProperties>
</file>