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98" r:id="rId2"/>
    <p:sldId id="302" r:id="rId3"/>
    <p:sldId id="305" r:id="rId4"/>
    <p:sldId id="307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07" autoAdjust="0"/>
    <p:restoredTop sz="89362" autoAdjust="0"/>
  </p:normalViewPr>
  <p:slideViewPr>
    <p:cSldViewPr snapToGrid="0">
      <p:cViewPr varScale="1">
        <p:scale>
          <a:sx n="74" d="100"/>
          <a:sy n="74" d="100"/>
        </p:scale>
        <p:origin x="1786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pPr/>
              <a:t>30/07/2018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65673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30/07/2018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30/07/2018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30/07/2018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30/07/2018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30/07/2018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30/07/2018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pPr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04463" y="179977"/>
            <a:ext cx="7135072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Surds: 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Simplifying (1)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1C85D2DF-C609-4143-8DDC-2A4F71714AEA}"/>
              </a:ext>
            </a:extLst>
          </p:cNvPr>
          <p:cNvSpPr txBox="1">
            <a:spLocks/>
          </p:cNvSpPr>
          <p:nvPr/>
        </p:nvSpPr>
        <p:spPr>
          <a:xfrm>
            <a:off x="588257" y="6150216"/>
            <a:ext cx="7967485" cy="55415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For more videos visit 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mrbartonmaths.com/videos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Example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2285999" y="3923926"/>
                <a:ext cx="4572000" cy="2051716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32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32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32</m:t>
                          </m:r>
                        </m:e>
                      </m:rad>
                    </m:oMath>
                  </m:oMathPara>
                </a14:m>
                <a:endParaRPr lang="en-GB" sz="3200" dirty="0">
                  <a:solidFill>
                    <a:schemeClr val="bg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32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32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64</m:t>
                          </m:r>
                        </m:e>
                      </m:rad>
                    </m:oMath>
                  </m:oMathPara>
                </a14:m>
                <a:endParaRPr lang="en-GB" sz="3200" dirty="0">
                  <a:solidFill>
                    <a:schemeClr val="bg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32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32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128</m:t>
                          </m:r>
                        </m:e>
                      </m:ra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5999" y="3923926"/>
                <a:ext cx="4572000" cy="205171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55636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8A944944-E635-41E3-8DA4-5CC8ADAB9CE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fortyninecubed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478584"/>
            <a:ext cx="18730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Simplify: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398019" y="483931"/>
            <a:ext cx="18730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Simplify: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685159" y="1117646"/>
                <a:ext cx="1308628" cy="84907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44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4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60</m:t>
                          </m:r>
                        </m:e>
                      </m:ra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159" y="1117646"/>
                <a:ext cx="1308628" cy="84907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446286" y="3791453"/>
                <a:ext cx="1621213" cy="84907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44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4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120</m:t>
                          </m:r>
                        </m:e>
                      </m:ra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286" y="3791453"/>
                <a:ext cx="1621213" cy="84907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4962436" y="1117645"/>
                <a:ext cx="1308628" cy="8628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44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4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50</m:t>
                          </m:r>
                        </m:e>
                      </m:ra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2436" y="1117645"/>
                <a:ext cx="1308628" cy="8628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4848429" y="3674032"/>
                <a:ext cx="1621213" cy="84907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44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4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200</m:t>
                          </m:r>
                        </m:e>
                      </m:ra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8429" y="3674032"/>
                <a:ext cx="1621213" cy="84907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61365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D75F031-9661-4521-97A7-4F61F86CD69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fortyninecubed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2232" y="235974"/>
            <a:ext cx="18730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Simplify: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1305231" y="267991"/>
                <a:ext cx="2197510" cy="659000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8</m:t>
                          </m:r>
                        </m:e>
                      </m:rad>
                    </m:oMath>
                  </m:oMathPara>
                </a14:m>
                <a:endParaRPr lang="en-GB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12</m:t>
                          </m:r>
                        </m:e>
                      </m:rad>
                    </m:oMath>
                  </m:oMathPara>
                </a14:m>
                <a:endParaRPr lang="en-GB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32</m:t>
                          </m:r>
                        </m:e>
                      </m:rad>
                    </m:oMath>
                  </m:oMathPara>
                </a14:m>
                <a:endParaRPr lang="en-GB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64</m:t>
                          </m:r>
                        </m:e>
                      </m:rad>
                    </m:oMath>
                  </m:oMathPara>
                </a14:m>
                <a:endParaRPr lang="en-GB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128</m:t>
                          </m:r>
                        </m:e>
                      </m:rad>
                    </m:oMath>
                  </m:oMathPara>
                </a14:m>
                <a:endParaRPr lang="en-GB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192</m:t>
                          </m:r>
                        </m:e>
                      </m:rad>
                    </m:oMath>
                  </m:oMathPara>
                </a14:m>
                <a:endParaRPr lang="en-GB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320</m:t>
                          </m:r>
                        </m:e>
                      </m:rad>
                    </m:oMath>
                  </m:oMathPara>
                </a14:m>
                <a:endParaRPr lang="en-GB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80</m:t>
                          </m:r>
                        </m:e>
                      </m:rad>
                    </m:oMath>
                  </m:oMathPara>
                </a14:m>
                <a:endParaRPr lang="en-GB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5231" y="267991"/>
                <a:ext cx="2197510" cy="659000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4188542" y="196977"/>
                <a:ext cx="4572000" cy="6732036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40</m:t>
                          </m:r>
                        </m:e>
                      </m:rad>
                    </m:oMath>
                  </m:oMathPara>
                </a14:m>
                <a:endParaRPr lang="en-GB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90</m:t>
                          </m:r>
                        </m:e>
                      </m:rad>
                    </m:oMath>
                  </m:oMathPara>
                </a14:m>
                <a:endParaRPr lang="en-GB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160</m:t>
                          </m:r>
                        </m:e>
                      </m:rad>
                    </m:oMath>
                  </m:oMathPara>
                </a14:m>
                <a:endParaRPr lang="en-GB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1600</m:t>
                          </m:r>
                        </m:e>
                      </m:rad>
                    </m:oMath>
                  </m:oMathPara>
                </a14:m>
                <a:endParaRPr lang="en-GB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200</m:t>
                          </m:r>
                        </m:e>
                      </m:rad>
                    </m:oMath>
                  </m:oMathPara>
                </a14:m>
                <a:endParaRPr lang="en-GB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250</m:t>
                          </m:r>
                        </m:e>
                      </m:rad>
                    </m:oMath>
                  </m:oMathPara>
                </a14:m>
                <a:endParaRPr lang="en-GB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175</m:t>
                          </m:r>
                        </m:e>
                      </m:rad>
                    </m:oMath>
                  </m:oMathPara>
                </a14:m>
                <a:endParaRPr lang="en-GB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350</m:t>
                          </m:r>
                        </m:e>
                      </m:rad>
                    </m:oMath>
                  </m:oMathPara>
                </a14:m>
                <a:endParaRPr lang="en-GB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8542" y="196977"/>
                <a:ext cx="4572000" cy="673203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823097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D75F031-9661-4521-97A7-4F61F86CD69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fortyninecubed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2232" y="235974"/>
            <a:ext cx="18730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Simplify: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1305231" y="267991"/>
                <a:ext cx="2197510" cy="659000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8</m:t>
                          </m:r>
                        </m:e>
                      </m:rad>
                    </m:oMath>
                  </m:oMathPara>
                </a14:m>
                <a:endParaRPr lang="en-GB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12</m:t>
                          </m:r>
                        </m:e>
                      </m:rad>
                    </m:oMath>
                  </m:oMathPara>
                </a14:m>
                <a:endParaRPr lang="en-GB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32</m:t>
                          </m:r>
                        </m:e>
                      </m:rad>
                    </m:oMath>
                  </m:oMathPara>
                </a14:m>
                <a:endParaRPr lang="en-GB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64</m:t>
                          </m:r>
                        </m:e>
                      </m:rad>
                    </m:oMath>
                  </m:oMathPara>
                </a14:m>
                <a:endParaRPr lang="en-GB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128</m:t>
                          </m:r>
                        </m:e>
                      </m:rad>
                    </m:oMath>
                  </m:oMathPara>
                </a14:m>
                <a:endParaRPr lang="en-GB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192</m:t>
                          </m:r>
                        </m:e>
                      </m:rad>
                    </m:oMath>
                  </m:oMathPara>
                </a14:m>
                <a:endParaRPr lang="en-GB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320</m:t>
                          </m:r>
                        </m:e>
                      </m:rad>
                    </m:oMath>
                  </m:oMathPara>
                </a14:m>
                <a:endParaRPr lang="en-GB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80</m:t>
                          </m:r>
                        </m:e>
                      </m:rad>
                    </m:oMath>
                  </m:oMathPara>
                </a14:m>
                <a:endParaRPr lang="en-GB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5231" y="267991"/>
                <a:ext cx="2197510" cy="659000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4188542" y="196977"/>
                <a:ext cx="2890684" cy="673203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40</m:t>
                          </m:r>
                        </m:e>
                      </m:rad>
                    </m:oMath>
                  </m:oMathPara>
                </a14:m>
                <a:endParaRPr lang="en-GB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90</m:t>
                          </m:r>
                        </m:e>
                      </m:rad>
                    </m:oMath>
                  </m:oMathPara>
                </a14:m>
                <a:endParaRPr lang="en-GB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160</m:t>
                          </m:r>
                        </m:e>
                      </m:rad>
                    </m:oMath>
                  </m:oMathPara>
                </a14:m>
                <a:endParaRPr lang="en-GB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1600</m:t>
                          </m:r>
                        </m:e>
                      </m:rad>
                    </m:oMath>
                  </m:oMathPara>
                </a14:m>
                <a:endParaRPr lang="en-GB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200</m:t>
                          </m:r>
                        </m:e>
                      </m:rad>
                    </m:oMath>
                  </m:oMathPara>
                </a14:m>
                <a:endParaRPr lang="en-GB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250</m:t>
                          </m:r>
                        </m:e>
                      </m:rad>
                    </m:oMath>
                  </m:oMathPara>
                </a14:m>
                <a:endParaRPr lang="en-GB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175</m:t>
                          </m:r>
                        </m:e>
                      </m:rad>
                    </m:oMath>
                  </m:oMathPara>
                </a14:m>
                <a:endParaRPr lang="en-GB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350</m:t>
                          </m:r>
                        </m:e>
                      </m:rad>
                    </m:oMath>
                  </m:oMathPara>
                </a14:m>
                <a:endParaRPr lang="en-GB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8542" y="196977"/>
                <a:ext cx="2890684" cy="673203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2774901" y="215219"/>
                <a:ext cx="1519084" cy="664278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2</m:t>
                      </m:r>
                      <m:rad>
                        <m:radPr>
                          <m:degHide m:val="on"/>
                          <m:ctrlPr>
                            <a:rPr lang="en-GB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e>
                      </m:rad>
                    </m:oMath>
                  </m:oMathPara>
                </a14:m>
                <a:endParaRPr lang="en-GB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3</m:t>
                      </m:r>
                      <m:rad>
                        <m:radPr>
                          <m:degHide m:val="on"/>
                          <m:ctrlPr>
                            <a:rPr lang="en-GB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e>
                      </m:rad>
                    </m:oMath>
                  </m:oMathPara>
                </a14:m>
                <a:endParaRPr lang="en-GB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4</m:t>
                      </m:r>
                      <m:rad>
                        <m:radPr>
                          <m:degHide m:val="on"/>
                          <m:ctrlPr>
                            <a:rPr lang="en-GB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e>
                      </m:rad>
                    </m:oMath>
                  </m:oMathPara>
                </a14:m>
                <a:endParaRPr lang="en-GB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8</m:t>
                      </m:r>
                    </m:oMath>
                  </m:oMathPara>
                </a14:m>
                <a:endParaRPr lang="en-GB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8</m:t>
                      </m:r>
                      <m:rad>
                        <m:radPr>
                          <m:degHide m:val="on"/>
                          <m:ctrlPr>
                            <a:rPr lang="en-GB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e>
                      </m:rad>
                    </m:oMath>
                  </m:oMathPara>
                </a14:m>
                <a:endParaRPr lang="en-GB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8</m:t>
                      </m:r>
                      <m:rad>
                        <m:radPr>
                          <m:degHide m:val="on"/>
                          <m:ctrlPr>
                            <a:rPr lang="en-GB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</m:t>
                          </m:r>
                        </m:e>
                      </m:rad>
                    </m:oMath>
                  </m:oMathPara>
                </a14:m>
                <a:endParaRPr lang="en-GB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8</m:t>
                      </m:r>
                      <m:rad>
                        <m:radPr>
                          <m:degHide m:val="on"/>
                          <m:ctrlPr>
                            <a:rPr lang="en-GB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5</m:t>
                          </m:r>
                        </m:e>
                      </m:rad>
                    </m:oMath>
                  </m:oMathPara>
                </a14:m>
                <a:endParaRPr lang="en-GB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4</m:t>
                      </m:r>
                      <m:rad>
                        <m:radPr>
                          <m:degHide m:val="on"/>
                          <m:ctrlPr>
                            <a:rPr lang="en-GB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5</m:t>
                          </m:r>
                        </m:e>
                      </m:rad>
                    </m:oMath>
                  </m:oMathPara>
                </a14:m>
                <a:endParaRPr lang="en-GB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4901" y="215219"/>
                <a:ext cx="1519084" cy="664278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5914103" y="267991"/>
                <a:ext cx="1651819" cy="661225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2</m:t>
                      </m:r>
                      <m:rad>
                        <m:radPr>
                          <m:degHide m:val="on"/>
                          <m:ctrlPr>
                            <a:rPr lang="en-GB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10</m:t>
                          </m:r>
                        </m:e>
                      </m:rad>
                    </m:oMath>
                  </m:oMathPara>
                </a14:m>
                <a:endParaRPr lang="en-GB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3</m:t>
                      </m:r>
                      <m:rad>
                        <m:radPr>
                          <m:degHide m:val="on"/>
                          <m:ctrlPr>
                            <a:rPr lang="en-GB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10</m:t>
                          </m:r>
                        </m:e>
                      </m:rad>
                    </m:oMath>
                  </m:oMathPara>
                </a14:m>
                <a:endParaRPr lang="en-GB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4</m:t>
                      </m:r>
                      <m:rad>
                        <m:radPr>
                          <m:degHide m:val="on"/>
                          <m:ctrlPr>
                            <a:rPr lang="en-GB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10</m:t>
                          </m:r>
                        </m:e>
                      </m:rad>
                    </m:oMath>
                  </m:oMathPara>
                </a14:m>
                <a:endParaRPr lang="en-GB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40</m:t>
                      </m:r>
                    </m:oMath>
                  </m:oMathPara>
                </a14:m>
                <a:endParaRPr lang="en-GB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10</m:t>
                      </m:r>
                      <m:rad>
                        <m:radPr>
                          <m:degHide m:val="on"/>
                          <m:ctrlPr>
                            <a:rPr lang="en-GB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e>
                      </m:rad>
                    </m:oMath>
                  </m:oMathPara>
                </a14:m>
                <a:endParaRPr lang="en-GB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5</m:t>
                      </m:r>
                      <m:rad>
                        <m:radPr>
                          <m:degHide m:val="on"/>
                          <m:ctrlPr>
                            <a:rPr lang="en-GB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10</m:t>
                          </m:r>
                        </m:e>
                      </m:rad>
                    </m:oMath>
                  </m:oMathPara>
                </a14:m>
                <a:endParaRPr lang="en-GB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5</m:t>
                      </m:r>
                      <m:rad>
                        <m:radPr>
                          <m:degHide m:val="on"/>
                          <m:ctrlPr>
                            <a:rPr lang="en-GB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7</m:t>
                          </m:r>
                        </m:e>
                      </m:rad>
                    </m:oMath>
                  </m:oMathPara>
                </a14:m>
                <a:endParaRPr lang="en-GB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5</m:t>
                      </m:r>
                      <m:rad>
                        <m:radPr>
                          <m:degHide m:val="on"/>
                          <m:ctrlPr>
                            <a:rPr lang="en-GB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14</m:t>
                          </m:r>
                        </m:e>
                      </m:rad>
                    </m:oMath>
                  </m:oMathPara>
                </a14:m>
                <a:endParaRPr lang="en-GB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14103" y="267991"/>
                <a:ext cx="1651819" cy="661225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304849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1766</TotalTime>
  <Words>107</Words>
  <Application>Microsoft Office PowerPoint</Application>
  <PresentationFormat>On-screen Show (4:3)</PresentationFormat>
  <Paragraphs>73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Cambria Math</vt:lpstr>
      <vt:lpstr>Times New Roman</vt:lpstr>
      <vt:lpstr>Office Theme</vt:lpstr>
      <vt:lpstr>Surds:  Simplifying (1)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93</cp:revision>
  <dcterms:created xsi:type="dcterms:W3CDTF">2018-01-26T08:52:52Z</dcterms:created>
  <dcterms:modified xsi:type="dcterms:W3CDTF">2018-07-30T07:45:47Z</dcterms:modified>
</cp:coreProperties>
</file>