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8" r:id="rId2"/>
    <p:sldId id="309" r:id="rId3"/>
    <p:sldId id="310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8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86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463" y="17997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Surds: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Simplifying (2)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285999" y="3844770"/>
                <a:ext cx="4572000" cy="225965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49</m:t>
                          </m:r>
                        </m:e>
                      </m:ra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98</m:t>
                          </m:r>
                        </m:e>
                      </m:ra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147</m:t>
                          </m:r>
                        </m:e>
                      </m:rad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3844770"/>
                <a:ext cx="4572000" cy="22596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250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78584"/>
            <a:ext cx="1873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98019" y="483931"/>
            <a:ext cx="1873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85159" y="1117646"/>
                <a:ext cx="1621213" cy="8490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kumimoji="0" lang="en-GB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59" y="1117646"/>
                <a:ext cx="1621213" cy="8490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85158" y="3825853"/>
                <a:ext cx="1621213" cy="8490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kumimoji="0" lang="en-GB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40</m:t>
                          </m:r>
                        </m:e>
                      </m:rad>
                    </m:oMath>
                  </m:oMathPara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58" y="3825853"/>
                <a:ext cx="1621213" cy="8490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962436" y="1117645"/>
                <a:ext cx="1621213" cy="8490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kumimoji="0" lang="en-GB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436" y="1117645"/>
                <a:ext cx="1621213" cy="8490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083177" y="3688780"/>
                <a:ext cx="1621213" cy="8628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4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kumimoji="0" lang="en-GB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4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50</m:t>
                          </m:r>
                        </m:e>
                      </m:rad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3177" y="3688780"/>
                <a:ext cx="1621213" cy="8628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776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232" y="235974"/>
            <a:ext cx="1873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Simplify: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128251" y="196977"/>
                <a:ext cx="2197510" cy="72782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72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72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144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1440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720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251" y="196977"/>
                <a:ext cx="2197510" cy="72782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940710" y="196977"/>
                <a:ext cx="2448232" cy="7406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360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36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36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49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98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147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147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294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</a:b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710" y="196977"/>
                <a:ext cx="2448232" cy="74066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1937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99103" y="0"/>
                <a:ext cx="2197510" cy="72782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72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72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144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1440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720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03" y="0"/>
                <a:ext cx="2197510" cy="72782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395020" y="0"/>
                <a:ext cx="2448232" cy="7406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360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36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36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49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98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147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147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294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</a:b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020" y="0"/>
                <a:ext cx="2448232" cy="74066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98479" y="146291"/>
                <a:ext cx="4572000" cy="652704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30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12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60</m:t>
                      </m:r>
                      <m:rad>
                        <m:radPr>
                          <m:degHide m:val="on"/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79" y="146291"/>
                <a:ext cx="4572000" cy="65270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207589" y="0"/>
                <a:ext cx="1659193" cy="67589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30</m:t>
                      </m:r>
                      <m:rad>
                        <m:radPr>
                          <m:degHide m:val="on"/>
                          <m:ctrlPr>
                            <a:rPr kumimoji="0" lang="en-GB" sz="3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3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kumimoji="0" lang="en-GB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30</m:t>
                      </m:r>
                    </m:oMath>
                  </m:oMathPara>
                </a14:m>
                <a:endParaRPr kumimoji="0" lang="en-GB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36</m:t>
                      </m:r>
                    </m:oMath>
                  </m:oMathPara>
                </a14:m>
                <a:endParaRPr kumimoji="0" lang="en-GB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49</m:t>
                      </m:r>
                    </m:oMath>
                  </m:oMathPara>
                </a14:m>
                <a:endParaRPr kumimoji="0" lang="en-GB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49</m:t>
                      </m:r>
                      <m:rad>
                        <m:radPr>
                          <m:degHide m:val="on"/>
                          <m:ctrlPr>
                            <a:rPr kumimoji="0" lang="en-GB" sz="3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3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kumimoji="0" lang="en-GB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49</m:t>
                      </m:r>
                      <m:rad>
                        <m:radPr>
                          <m:degHide m:val="on"/>
                          <m:ctrlPr>
                            <a:rPr kumimoji="0" lang="en-GB" sz="3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3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kumimoji="0" lang="en-GB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98</m:t>
                      </m:r>
                      <m:rad>
                        <m:radPr>
                          <m:degHide m:val="on"/>
                          <m:ctrlPr>
                            <a:rPr kumimoji="0" lang="en-GB" sz="3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3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kumimoji="0" lang="en-GB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49</m:t>
                      </m:r>
                      <m:rad>
                        <m:radPr>
                          <m:degHide m:val="on"/>
                          <m:ctrlPr>
                            <a:rPr kumimoji="0" lang="en-GB" sz="3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3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kumimoji="0" lang="en-GB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589" y="0"/>
                <a:ext cx="1659193" cy="67589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1824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1766</TotalTime>
  <Words>138</Words>
  <Application>Microsoft Office PowerPoint</Application>
  <PresentationFormat>On-screen Show (4:3)</PresentationFormat>
  <Paragraphs>74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Surds:  Simplifying (2)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93</cp:revision>
  <dcterms:created xsi:type="dcterms:W3CDTF">2018-01-26T08:52:52Z</dcterms:created>
  <dcterms:modified xsi:type="dcterms:W3CDTF">2018-07-30T07:46:13Z</dcterms:modified>
</cp:coreProperties>
</file>