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2" r:id="rId3"/>
    <p:sldId id="310" r:id="rId4"/>
    <p:sldId id="306" r:id="rId5"/>
    <p:sldId id="308" r:id="rId6"/>
    <p:sldId id="307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7.png"/><Relationship Id="rId5" Type="http://schemas.openxmlformats.org/officeDocument/2006/relationships/image" Target="../media/image16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22635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Trigonometry: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Angles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5653" y="3585234"/>
            <a:ext cx="4738780" cy="230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69" y="547659"/>
            <a:ext cx="3043537" cy="20324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34176" y="1240124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160" y="1417727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4cm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133" y="622217"/>
            <a:ext cx="3043537" cy="20324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722098" y="936977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40538" y="2363154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04" y="541231"/>
            <a:ext cx="3442675" cy="23765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116" y="560937"/>
            <a:ext cx="3442675" cy="23765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34176" y="1240124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7738" y="1701789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6cm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431212" y="1701788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75687" y="2686956"/>
            <a:ext cx="184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56088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806" y="4041057"/>
            <a:ext cx="3310603" cy="2772074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0" y="4280874"/>
            <a:ext cx="3567973" cy="2292441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0" y="319086"/>
            <a:ext cx="3550530" cy="2188139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248" y="289184"/>
            <a:ext cx="3606433" cy="2247941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90" y="2439536"/>
            <a:ext cx="3250954" cy="2489548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2657746" y="1165123"/>
            <a:ext cx="1221003" cy="1032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46082" y="1556506"/>
            <a:ext cx="1300640" cy="14521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62736" y="4085926"/>
            <a:ext cx="622586" cy="9377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87124" y="5161935"/>
            <a:ext cx="1343129" cy="5303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64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7" y="0"/>
            <a:ext cx="4154744" cy="2571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69" y="-1"/>
            <a:ext cx="3470277" cy="2745521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11" y="4400184"/>
            <a:ext cx="3883235" cy="208848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69" y="4185844"/>
            <a:ext cx="2865109" cy="2177774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2657746" y="1120877"/>
            <a:ext cx="1752022" cy="442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84258" y="4088184"/>
            <a:ext cx="718711" cy="13562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77" y="2745521"/>
            <a:ext cx="3755073" cy="175003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7701095" y="2151049"/>
            <a:ext cx="109617" cy="14039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529752" y="5444426"/>
            <a:ext cx="1467059" cy="1452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77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75" y="4014260"/>
            <a:ext cx="3310603" cy="2772074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27" y="4380893"/>
            <a:ext cx="3733242" cy="2292441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0" y="319086"/>
            <a:ext cx="3550530" cy="2188139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688" y="289184"/>
            <a:ext cx="3606433" cy="2247941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90" y="2439536"/>
            <a:ext cx="3250954" cy="2489548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2657746" y="1165123"/>
            <a:ext cx="1221003" cy="1032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46082" y="1556506"/>
            <a:ext cx="1300640" cy="14521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62736" y="4085926"/>
            <a:ext cx="622586" cy="9377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87124" y="5161935"/>
            <a:ext cx="1343129" cy="5303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06984" y="1712733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984" y="1712733"/>
                <a:ext cx="129368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15982" y="1712733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982" y="1712733"/>
                <a:ext cx="129368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96402" y="3704473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02" y="3704473"/>
                <a:ext cx="1293687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59228" y="5512364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28" y="5512364"/>
                <a:ext cx="129368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0665" y="5692256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65" y="5692256"/>
                <a:ext cx="129368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7" y="0"/>
            <a:ext cx="4154744" cy="2571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313" y="-162232"/>
            <a:ext cx="3300293" cy="2621269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11" y="4400184"/>
            <a:ext cx="3883235" cy="208848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69" y="4185844"/>
            <a:ext cx="2865109" cy="2177774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2657746" y="1120877"/>
            <a:ext cx="1752022" cy="442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84258" y="4088184"/>
            <a:ext cx="718711" cy="13562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77" y="2745521"/>
            <a:ext cx="3755073" cy="175003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7701095" y="2151049"/>
            <a:ext cx="109617" cy="14039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529752" y="5444426"/>
            <a:ext cx="1467059" cy="1452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3554" y="1285695"/>
                <a:ext cx="15661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=63.4°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54" y="1285695"/>
                <a:ext cx="156619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44015" y="1305668"/>
                <a:ext cx="12936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015" y="1305668"/>
                <a:ext cx="129368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49926" y="3496050"/>
                <a:ext cx="15661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=78.7°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926" y="3496050"/>
                <a:ext cx="156619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30459" y="5374195"/>
                <a:ext cx="15661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=11.3°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459" y="5374195"/>
                <a:ext cx="156619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9212" y="5228982"/>
                <a:ext cx="1094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=0°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12" y="5228982"/>
                <a:ext cx="109491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25247" y="3493107"/>
            <a:ext cx="282063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This triangle is impossible – why?</a:t>
            </a:r>
          </a:p>
        </p:txBody>
      </p:sp>
    </p:spTree>
    <p:extLst>
      <p:ext uri="{BB962C8B-B14F-4D97-AF65-F5344CB8AC3E}">
        <p14:creationId xmlns:p14="http://schemas.microsoft.com/office/powerpoint/2010/main" val="64676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1796</TotalTime>
  <Words>96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Trigonometry:  Missing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2018-05-22T06:51:46Z</dcterms:modified>
</cp:coreProperties>
</file>