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58" r:id="rId2"/>
    <p:sldId id="359" r:id="rId3"/>
    <p:sldId id="360" r:id="rId4"/>
    <p:sldId id="3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67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49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1.png"/><Relationship Id="rId4" Type="http://schemas.openxmlformats.org/officeDocument/2006/relationships/image" Target="../media/image1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55918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Linear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Two fractions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285999" y="3631022"/>
                <a:ext cx="4572000" cy="272587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631022"/>
                <a:ext cx="4572000" cy="27258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738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44406" y="574774"/>
                <a:ext cx="260731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06" y="574774"/>
                <a:ext cx="2607317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142425" y="574774"/>
                <a:ext cx="2607317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425" y="574774"/>
                <a:ext cx="2607317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40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-27293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232" y="235974"/>
            <a:ext cx="1533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Solve: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68085" y="-95295"/>
                <a:ext cx="4572000" cy="69526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85" y="-95295"/>
                <a:ext cx="4572000" cy="69526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738640" y="-94673"/>
                <a:ext cx="4572000" cy="695267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8640" y="-94673"/>
                <a:ext cx="4572000" cy="69526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37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261063" y="-94675"/>
                <a:ext cx="3299231" cy="6952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1063" y="-94675"/>
                <a:ext cx="3299231" cy="69526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721001" y="-94674"/>
                <a:ext cx="3741683" cy="69526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=9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001" y="-94674"/>
                <a:ext cx="3741683" cy="69526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907713" y="458322"/>
                <a:ext cx="1651819" cy="6617196"/>
              </a:xfrm>
              <a:prstGeom prst="rect">
                <a:avLst/>
              </a:prstGeom>
            </p:spPr>
            <p:txBody>
              <a:bodyPr wrap="square" numCol="1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=28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=220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=196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13" y="458322"/>
                <a:ext cx="1651819" cy="66171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728308" y="73063"/>
                <a:ext cx="4572000" cy="66171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=212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=106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=53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=−55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=−7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20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=−4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308" y="73063"/>
                <a:ext cx="4572000" cy="66171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58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</TotalTime>
  <Words>217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Solving Linear Equations:  Two fractions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2018-07-30T08:47:06Z</dcterms:modified>
</cp:coreProperties>
</file>