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3" r:id="rId4"/>
    <p:sldId id="30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9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17" Type="http://schemas.openxmlformats.org/officeDocument/2006/relationships/image" Target="../media/image25.png"/><Relationship Id="rId2" Type="http://schemas.openxmlformats.org/officeDocument/2006/relationships/image" Target="../media/image10.png"/><Relationship Id="rId16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17" Type="http://schemas.openxmlformats.org/officeDocument/2006/relationships/image" Target="../media/image41.png"/><Relationship Id="rId2" Type="http://schemas.openxmlformats.org/officeDocument/2006/relationships/image" Target="../media/image26.png"/><Relationship Id="rId16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5" Type="http://schemas.openxmlformats.org/officeDocument/2006/relationships/image" Target="../media/image3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2577" y="162790"/>
            <a:ext cx="7058843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Order of operations (BIDMAS):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Add and Subtract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72DED93-FE8F-4688-A630-80FF4E540760}"/>
                  </a:ext>
                </a:extLst>
              </p:cNvPr>
              <p:cNvSpPr txBox="1"/>
              <p:nvPr/>
            </p:nvSpPr>
            <p:spPr>
              <a:xfrm>
                <a:off x="3716990" y="3868650"/>
                <a:ext cx="190000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−4+3=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72DED93-FE8F-4688-A630-80FF4E5407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6990" y="3868650"/>
                <a:ext cx="1900007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D915F5D-D829-4B4F-95E4-ED8F5B4CE5EC}"/>
                  </a:ext>
                </a:extLst>
              </p:cNvPr>
              <p:cNvSpPr txBox="1"/>
              <p:nvPr/>
            </p:nvSpPr>
            <p:spPr>
              <a:xfrm>
                <a:off x="3716990" y="4635906"/>
                <a:ext cx="190000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noProof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+3−4=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D915F5D-D829-4B4F-95E4-ED8F5B4CE5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6990" y="4635906"/>
                <a:ext cx="1900007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0B1B2E4-8A72-417E-BBBC-B566E230AA94}"/>
                  </a:ext>
                </a:extLst>
              </p:cNvPr>
              <p:cNvSpPr txBox="1"/>
              <p:nvPr/>
            </p:nvSpPr>
            <p:spPr>
              <a:xfrm>
                <a:off x="3716989" y="5403162"/>
                <a:ext cx="190000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2800" b="0" i="1" noProof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0B1B2E4-8A72-417E-BBBC-B566E230AA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6989" y="5403162"/>
                <a:ext cx="1900007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602971" y="54965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/>
              <p:nvPr/>
            </p:nvSpPr>
            <p:spPr>
              <a:xfrm>
                <a:off x="5754575" y="902365"/>
                <a:ext cx="190000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−4+3=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4575" y="902365"/>
                <a:ext cx="1900007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E7C7293-DC64-4943-B848-EAE4D0359D15}"/>
                  </a:ext>
                </a:extLst>
              </p:cNvPr>
              <p:cNvSpPr txBox="1"/>
              <p:nvPr/>
            </p:nvSpPr>
            <p:spPr>
              <a:xfrm>
                <a:off x="969295" y="902365"/>
                <a:ext cx="190000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8−4+2=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E7C7293-DC64-4943-B848-EAE4D0359D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295" y="902365"/>
                <a:ext cx="1900007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1BD7A9E-FD66-4D63-B607-514924B8D214}"/>
                  </a:ext>
                </a:extLst>
              </p:cNvPr>
              <p:cNvSpPr txBox="1"/>
              <p:nvPr/>
            </p:nvSpPr>
            <p:spPr>
              <a:xfrm>
                <a:off x="753080" y="483591"/>
                <a:ext cx="190000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−4+3=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1BD7A9E-FD66-4D63-B607-514924B8D2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080" y="483591"/>
                <a:ext cx="1900007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66732BA-364D-415B-AAC8-899AF39923F9}"/>
                  </a:ext>
                </a:extLst>
              </p:cNvPr>
              <p:cNvSpPr txBox="1"/>
              <p:nvPr/>
            </p:nvSpPr>
            <p:spPr>
              <a:xfrm>
                <a:off x="753080" y="1250847"/>
                <a:ext cx="190000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noProof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+3−4=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66732BA-364D-415B-AAC8-899AF39923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080" y="1250847"/>
                <a:ext cx="1900007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60115D6-2062-4898-A548-2A2E6580653D}"/>
                  </a:ext>
                </a:extLst>
              </p:cNvPr>
              <p:cNvSpPr txBox="1"/>
              <p:nvPr/>
            </p:nvSpPr>
            <p:spPr>
              <a:xfrm>
                <a:off x="753079" y="3552615"/>
                <a:ext cx="190000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noProof="0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−3−1=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60115D6-2062-4898-A548-2A2E658065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079" y="3552615"/>
                <a:ext cx="1900007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3F2006B-C64F-48D9-B81B-34E0842E48A9}"/>
                  </a:ext>
                </a:extLst>
              </p:cNvPr>
              <p:cNvSpPr txBox="1"/>
              <p:nvPr/>
            </p:nvSpPr>
            <p:spPr>
              <a:xfrm>
                <a:off x="753079" y="2018103"/>
                <a:ext cx="190000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2800" b="0" i="1" noProof="0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3F2006B-C64F-48D9-B81B-34E0842E48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079" y="2018103"/>
                <a:ext cx="1900007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D7093F6-EDEA-4898-AA24-F28CAA586DFE}"/>
                  </a:ext>
                </a:extLst>
              </p:cNvPr>
              <p:cNvSpPr txBox="1"/>
              <p:nvPr/>
            </p:nvSpPr>
            <p:spPr>
              <a:xfrm>
                <a:off x="554306" y="4319990"/>
                <a:ext cx="209878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1−3−1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D7093F6-EDEA-4898-AA24-F28CAA586D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306" y="4319990"/>
                <a:ext cx="2098780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CD035BF-F8B4-4E65-803A-760E0DAB8B35}"/>
                  </a:ext>
                </a:extLst>
              </p:cNvPr>
              <p:cNvSpPr txBox="1"/>
              <p:nvPr/>
            </p:nvSpPr>
            <p:spPr>
              <a:xfrm>
                <a:off x="753079" y="2785359"/>
                <a:ext cx="190000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noProof="0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GB" sz="2800" b="0" i="1" noProof="0" smtClean="0">
                          <a:latin typeface="Cambria Math" panose="02040503050406030204" pitchFamily="18" charset="0"/>
                        </a:rPr>
                        <m:t>−3+1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CD035BF-F8B4-4E65-803A-760E0DAB8B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079" y="2785359"/>
                <a:ext cx="1900007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077DD71-DF6C-42BE-A57B-BB2A7107F6C3}"/>
                  </a:ext>
                </a:extLst>
              </p:cNvPr>
              <p:cNvSpPr txBox="1"/>
              <p:nvPr/>
            </p:nvSpPr>
            <p:spPr>
              <a:xfrm>
                <a:off x="554306" y="5087246"/>
                <a:ext cx="209878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17−3−7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077DD71-DF6C-42BE-A57B-BB2A7107F6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306" y="5087246"/>
                <a:ext cx="2098780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947A58E-5381-44A1-A561-F0D34F395DE6}"/>
                  </a:ext>
                </a:extLst>
              </p:cNvPr>
              <p:cNvSpPr txBox="1"/>
              <p:nvPr/>
            </p:nvSpPr>
            <p:spPr>
              <a:xfrm>
                <a:off x="554306" y="5854502"/>
                <a:ext cx="209878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17+3−7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947A58E-5381-44A1-A561-F0D34F395D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306" y="5854502"/>
                <a:ext cx="2098780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26D02A0-C09F-48C4-902E-0A61846EAD62}"/>
                  </a:ext>
                </a:extLst>
              </p:cNvPr>
              <p:cNvSpPr txBox="1"/>
              <p:nvPr/>
            </p:nvSpPr>
            <p:spPr>
              <a:xfrm>
                <a:off x="4770774" y="483591"/>
                <a:ext cx="209878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noProof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800" b="0" i="1" noProof="0" smtClean="0">
                          <a:latin typeface="Cambria Math" panose="02040503050406030204" pitchFamily="18" charset="0"/>
                        </a:rPr>
                        <m:t>7−4+3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26D02A0-C09F-48C4-902E-0A61846EAD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0774" y="483591"/>
                <a:ext cx="2098780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8340300-A155-41D5-8EC4-A7CF119736B2}"/>
                  </a:ext>
                </a:extLst>
              </p:cNvPr>
              <p:cNvSpPr txBox="1"/>
              <p:nvPr/>
            </p:nvSpPr>
            <p:spPr>
              <a:xfrm>
                <a:off x="4770773" y="1250846"/>
                <a:ext cx="209878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noProof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800" b="0" i="1" noProof="0" smtClean="0">
                          <a:latin typeface="Cambria Math" panose="02040503050406030204" pitchFamily="18" charset="0"/>
                        </a:rPr>
                        <m:t>3−4+7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8340300-A155-41D5-8EC4-A7CF119736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0773" y="1250846"/>
                <a:ext cx="2098780" cy="43088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C15EC26-B6B4-407B-8A5D-EDEFDB8912FC}"/>
                  </a:ext>
                </a:extLst>
              </p:cNvPr>
              <p:cNvSpPr txBox="1"/>
              <p:nvPr/>
            </p:nvSpPr>
            <p:spPr>
              <a:xfrm>
                <a:off x="4770773" y="2018103"/>
                <a:ext cx="209878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noProof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800" b="0" i="1" noProof="0" smtClean="0">
                          <a:latin typeface="Cambria Math" panose="02040503050406030204" pitchFamily="18" charset="0"/>
                        </a:rPr>
                        <m:t>3−3+7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C15EC26-B6B4-407B-8A5D-EDEFDB8912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0773" y="2018103"/>
                <a:ext cx="2098780" cy="43088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DE07968-87F5-497E-BC6B-275ECD7D1C23}"/>
                  </a:ext>
                </a:extLst>
              </p:cNvPr>
              <p:cNvSpPr txBox="1"/>
              <p:nvPr/>
            </p:nvSpPr>
            <p:spPr>
              <a:xfrm>
                <a:off x="4770773" y="2785358"/>
                <a:ext cx="209878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noProof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800" b="0" i="1" noProof="0" smtClean="0">
                          <a:latin typeface="Cambria Math" panose="02040503050406030204" pitchFamily="18" charset="0"/>
                        </a:rPr>
                        <m:t>3−3+5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DE07968-87F5-497E-BC6B-275ECD7D1C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0773" y="2785358"/>
                <a:ext cx="2098780" cy="43088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4731C60-5FED-4DB5-943B-CB6D364E4CDE}"/>
                  </a:ext>
                </a:extLst>
              </p:cNvPr>
              <p:cNvSpPr txBox="1"/>
              <p:nvPr/>
            </p:nvSpPr>
            <p:spPr>
              <a:xfrm>
                <a:off x="4770773" y="3552615"/>
                <a:ext cx="209878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noProof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800" b="0" i="1" noProof="0" smtClean="0">
                          <a:latin typeface="Cambria Math" panose="02040503050406030204" pitchFamily="18" charset="0"/>
                        </a:rPr>
                        <m:t>3+3−5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4731C60-5FED-4DB5-943B-CB6D364E4C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0773" y="3552615"/>
                <a:ext cx="2098780" cy="43088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F0B3F17-E0B1-42B3-85F8-D67382EC7F25}"/>
                  </a:ext>
                </a:extLst>
              </p:cNvPr>
              <p:cNvSpPr txBox="1"/>
              <p:nvPr/>
            </p:nvSpPr>
            <p:spPr>
              <a:xfrm>
                <a:off x="4770773" y="4319872"/>
                <a:ext cx="209878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noProof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800" b="0" i="1" noProof="0" smtClean="0">
                          <a:latin typeface="Cambria Math" panose="02040503050406030204" pitchFamily="18" charset="0"/>
                        </a:rPr>
                        <m:t>3+5−3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F0B3F17-E0B1-42B3-85F8-D67382EC7F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0773" y="4319872"/>
                <a:ext cx="2098780" cy="43088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206D170-8B24-4C4A-A964-B86FB25F1D1F}"/>
                  </a:ext>
                </a:extLst>
              </p:cNvPr>
              <p:cNvSpPr txBox="1"/>
              <p:nvPr/>
            </p:nvSpPr>
            <p:spPr>
              <a:xfrm>
                <a:off x="4770773" y="5092106"/>
                <a:ext cx="209878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noProof="0" smtClean="0">
                          <a:latin typeface="Cambria Math" panose="02040503050406030204" pitchFamily="18" charset="0"/>
                        </a:rPr>
                        <m:t>5−3+15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206D170-8B24-4C4A-A964-B86FB25F1D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0773" y="5092106"/>
                <a:ext cx="2098780" cy="43088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1567F12B-E947-4037-86B6-0E334F6A6FAB}"/>
                  </a:ext>
                </a:extLst>
              </p:cNvPr>
              <p:cNvSpPr txBox="1"/>
              <p:nvPr/>
            </p:nvSpPr>
            <p:spPr>
              <a:xfrm>
                <a:off x="4770773" y="5854501"/>
                <a:ext cx="209878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GB" sz="2800" b="0" i="1" noProof="0" smtClean="0">
                          <a:latin typeface="Cambria Math" panose="02040503050406030204" pitchFamily="18" charset="0"/>
                        </a:rPr>
                        <m:t>−3+13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1567F12B-E947-4037-86B6-0E334F6A6F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0773" y="5854501"/>
                <a:ext cx="2098780" cy="43088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1BD7A9E-FD66-4D63-B607-514924B8D214}"/>
                  </a:ext>
                </a:extLst>
              </p:cNvPr>
              <p:cNvSpPr txBox="1"/>
              <p:nvPr/>
            </p:nvSpPr>
            <p:spPr>
              <a:xfrm>
                <a:off x="753080" y="483591"/>
                <a:ext cx="219855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−4+3=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1BD7A9E-FD66-4D63-B607-514924B8D2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080" y="483591"/>
                <a:ext cx="2198551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66732BA-364D-415B-AAC8-899AF39923F9}"/>
                  </a:ext>
                </a:extLst>
              </p:cNvPr>
              <p:cNvSpPr txBox="1"/>
              <p:nvPr/>
            </p:nvSpPr>
            <p:spPr>
              <a:xfrm>
                <a:off x="753080" y="1250847"/>
                <a:ext cx="2198551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noProof="0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+3−4=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66732BA-364D-415B-AAC8-899AF39923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080" y="1250847"/>
                <a:ext cx="2198551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60115D6-2062-4898-A548-2A2E6580653D}"/>
                  </a:ext>
                </a:extLst>
              </p:cNvPr>
              <p:cNvSpPr txBox="1"/>
              <p:nvPr/>
            </p:nvSpPr>
            <p:spPr>
              <a:xfrm>
                <a:off x="753079" y="3552615"/>
                <a:ext cx="219855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noProof="0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−3−1=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60115D6-2062-4898-A548-2A2E658065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079" y="3552615"/>
                <a:ext cx="2198551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3F2006B-C64F-48D9-B81B-34E0842E48A9}"/>
                  </a:ext>
                </a:extLst>
              </p:cNvPr>
              <p:cNvSpPr txBox="1"/>
              <p:nvPr/>
            </p:nvSpPr>
            <p:spPr>
              <a:xfrm>
                <a:off x="753079" y="2018103"/>
                <a:ext cx="219855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2800" b="0" i="1" noProof="0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3F2006B-C64F-48D9-B81B-34E0842E48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079" y="2018103"/>
                <a:ext cx="2198551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D7093F6-EDEA-4898-AA24-F28CAA586DFE}"/>
                  </a:ext>
                </a:extLst>
              </p:cNvPr>
              <p:cNvSpPr txBox="1"/>
              <p:nvPr/>
            </p:nvSpPr>
            <p:spPr>
              <a:xfrm>
                <a:off x="554306" y="4319990"/>
                <a:ext cx="239732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1−3−1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D7093F6-EDEA-4898-AA24-F28CAA586D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306" y="4319990"/>
                <a:ext cx="2397323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CD035BF-F8B4-4E65-803A-760E0DAB8B35}"/>
                  </a:ext>
                </a:extLst>
              </p:cNvPr>
              <p:cNvSpPr txBox="1"/>
              <p:nvPr/>
            </p:nvSpPr>
            <p:spPr>
              <a:xfrm>
                <a:off x="753079" y="2785359"/>
                <a:ext cx="219855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noProof="0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GB" sz="2800" b="0" i="1" noProof="0" smtClean="0">
                          <a:latin typeface="Cambria Math" panose="02040503050406030204" pitchFamily="18" charset="0"/>
                        </a:rPr>
                        <m:t>−3+1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CD035BF-F8B4-4E65-803A-760E0DAB8B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079" y="2785359"/>
                <a:ext cx="2198551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077DD71-DF6C-42BE-A57B-BB2A7107F6C3}"/>
                  </a:ext>
                </a:extLst>
              </p:cNvPr>
              <p:cNvSpPr txBox="1"/>
              <p:nvPr/>
            </p:nvSpPr>
            <p:spPr>
              <a:xfrm>
                <a:off x="554306" y="5087246"/>
                <a:ext cx="239732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17−3−7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077DD71-DF6C-42BE-A57B-BB2A7107F6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306" y="5087246"/>
                <a:ext cx="2397323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947A58E-5381-44A1-A561-F0D34F395DE6}"/>
                  </a:ext>
                </a:extLst>
              </p:cNvPr>
              <p:cNvSpPr txBox="1"/>
              <p:nvPr/>
            </p:nvSpPr>
            <p:spPr>
              <a:xfrm>
                <a:off x="554306" y="5854502"/>
                <a:ext cx="259609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17+3−7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13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947A58E-5381-44A1-A561-F0D34F395D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306" y="5854502"/>
                <a:ext cx="2596095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26D02A0-C09F-48C4-902E-0A61846EAD62}"/>
                  </a:ext>
                </a:extLst>
              </p:cNvPr>
              <p:cNvSpPr txBox="1"/>
              <p:nvPr/>
            </p:nvSpPr>
            <p:spPr>
              <a:xfrm>
                <a:off x="4770774" y="483591"/>
                <a:ext cx="259609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noProof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800" b="0" i="1" noProof="0" smtClean="0">
                          <a:latin typeface="Cambria Math" panose="02040503050406030204" pitchFamily="18" charset="0"/>
                        </a:rPr>
                        <m:t>7−4+3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16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26D02A0-C09F-48C4-902E-0A61846EAD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0774" y="483591"/>
                <a:ext cx="2596095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8340300-A155-41D5-8EC4-A7CF119736B2}"/>
                  </a:ext>
                </a:extLst>
              </p:cNvPr>
              <p:cNvSpPr txBox="1"/>
              <p:nvPr/>
            </p:nvSpPr>
            <p:spPr>
              <a:xfrm>
                <a:off x="4770773" y="1250846"/>
                <a:ext cx="259609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noProof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800" b="0" i="1" noProof="0" smtClean="0">
                          <a:latin typeface="Cambria Math" panose="02040503050406030204" pitchFamily="18" charset="0"/>
                        </a:rPr>
                        <m:t>3−4+7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16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8340300-A155-41D5-8EC4-A7CF119736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0773" y="1250846"/>
                <a:ext cx="2596095" cy="43088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C15EC26-B6B4-407B-8A5D-EDEFDB8912FC}"/>
                  </a:ext>
                </a:extLst>
              </p:cNvPr>
              <p:cNvSpPr txBox="1"/>
              <p:nvPr/>
            </p:nvSpPr>
            <p:spPr>
              <a:xfrm>
                <a:off x="4770773" y="2018103"/>
                <a:ext cx="259609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noProof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800" b="0" i="1" noProof="0" smtClean="0">
                          <a:latin typeface="Cambria Math" panose="02040503050406030204" pitchFamily="18" charset="0"/>
                        </a:rPr>
                        <m:t>3−3+7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17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C15EC26-B6B4-407B-8A5D-EDEFDB8912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0773" y="2018103"/>
                <a:ext cx="2596095" cy="43088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DE07968-87F5-497E-BC6B-275ECD7D1C23}"/>
                  </a:ext>
                </a:extLst>
              </p:cNvPr>
              <p:cNvSpPr txBox="1"/>
              <p:nvPr/>
            </p:nvSpPr>
            <p:spPr>
              <a:xfrm>
                <a:off x="4770773" y="2785358"/>
                <a:ext cx="259609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noProof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800" b="0" i="1" noProof="0" smtClean="0">
                          <a:latin typeface="Cambria Math" panose="02040503050406030204" pitchFamily="18" charset="0"/>
                        </a:rPr>
                        <m:t>3−3+5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15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DE07968-87F5-497E-BC6B-275ECD7D1C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0773" y="2785358"/>
                <a:ext cx="2596095" cy="43088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4731C60-5FED-4DB5-943B-CB6D364E4CDE}"/>
                  </a:ext>
                </a:extLst>
              </p:cNvPr>
              <p:cNvSpPr txBox="1"/>
              <p:nvPr/>
            </p:nvSpPr>
            <p:spPr>
              <a:xfrm>
                <a:off x="4770773" y="3552615"/>
                <a:ext cx="259609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noProof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800" b="0" i="1" noProof="0" smtClean="0">
                          <a:latin typeface="Cambria Math" panose="02040503050406030204" pitchFamily="18" charset="0"/>
                        </a:rPr>
                        <m:t>3+3−5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4731C60-5FED-4DB5-943B-CB6D364E4C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0773" y="3552615"/>
                <a:ext cx="2596095" cy="43088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F0B3F17-E0B1-42B3-85F8-D67382EC7F25}"/>
                  </a:ext>
                </a:extLst>
              </p:cNvPr>
              <p:cNvSpPr txBox="1"/>
              <p:nvPr/>
            </p:nvSpPr>
            <p:spPr>
              <a:xfrm>
                <a:off x="4770773" y="4319872"/>
                <a:ext cx="259609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noProof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800" b="0" i="1" noProof="0" smtClean="0">
                          <a:latin typeface="Cambria Math" panose="02040503050406030204" pitchFamily="18" charset="0"/>
                        </a:rPr>
                        <m:t>3+5−3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15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F0B3F17-E0B1-42B3-85F8-D67382EC7F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0773" y="4319872"/>
                <a:ext cx="2596095" cy="43088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206D170-8B24-4C4A-A964-B86FB25F1D1F}"/>
                  </a:ext>
                </a:extLst>
              </p:cNvPr>
              <p:cNvSpPr txBox="1"/>
              <p:nvPr/>
            </p:nvSpPr>
            <p:spPr>
              <a:xfrm>
                <a:off x="4770773" y="5092106"/>
                <a:ext cx="259609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noProof="0" smtClean="0">
                          <a:latin typeface="Cambria Math" panose="02040503050406030204" pitchFamily="18" charset="0"/>
                        </a:rPr>
                        <m:t>5−3+15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17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206D170-8B24-4C4A-A964-B86FB25F1D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0773" y="5092106"/>
                <a:ext cx="2596095" cy="43088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1567F12B-E947-4037-86B6-0E334F6A6FAB}"/>
                  </a:ext>
                </a:extLst>
              </p:cNvPr>
              <p:cNvSpPr txBox="1"/>
              <p:nvPr/>
            </p:nvSpPr>
            <p:spPr>
              <a:xfrm>
                <a:off x="4770773" y="5854501"/>
                <a:ext cx="259609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GB" sz="2800" b="0" i="1" noProof="0" smtClean="0">
                          <a:latin typeface="Cambria Math" panose="02040503050406030204" pitchFamily="18" charset="0"/>
                        </a:rPr>
                        <m:t>−3+13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17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1567F12B-E947-4037-86B6-0E334F6A6F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0773" y="5854501"/>
                <a:ext cx="2596095" cy="43088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2739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1633</TotalTime>
  <Words>172</Words>
  <Application>Microsoft Office PowerPoint</Application>
  <PresentationFormat>On-screen Show (4:3)</PresentationFormat>
  <Paragraphs>48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Order of operations (BIDMAS):  Add and Subtract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82</cp:revision>
  <dcterms:created xsi:type="dcterms:W3CDTF">2018-01-26T08:52:52Z</dcterms:created>
  <dcterms:modified xsi:type="dcterms:W3CDTF">2018-06-25T08:19:13Z</dcterms:modified>
</cp:coreProperties>
</file>