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</a:t>
            </a:r>
            <a:r>
              <a:rPr lang="en-GB" sz="4400" b="1">
                <a:solidFill>
                  <a:schemeClr val="bg1"/>
                </a:solidFill>
              </a:rPr>
              <a:t>square 2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008483" y="3924234"/>
                <a:ext cx="68607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83" y="3924234"/>
                <a:ext cx="6860789" cy="738664"/>
              </a:xfrm>
              <a:prstGeom prst="rect">
                <a:avLst/>
              </a:prstGeom>
              <a:blipFill>
                <a:blip r:embed="rId3"/>
                <a:stretch>
                  <a:fillRect l="-1066" t="-826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1008483" y="4496706"/>
                <a:ext cx="68607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83" y="4496706"/>
                <a:ext cx="6860789" cy="738664"/>
              </a:xfrm>
              <a:prstGeom prst="rect">
                <a:avLst/>
              </a:prstGeom>
              <a:blipFill>
                <a:blip r:embed="rId8"/>
                <a:stretch>
                  <a:fillRect l="-1066" t="-826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838565" y="5154063"/>
                <a:ext cx="70307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5" y="5154063"/>
                <a:ext cx="7030707" cy="738664"/>
              </a:xfrm>
              <a:prstGeom prst="rect">
                <a:avLst/>
              </a:prstGeom>
              <a:blipFill>
                <a:blip r:embed="rId9"/>
                <a:stretch>
                  <a:fillRect l="-1127" r="-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285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28528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82126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821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8212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8212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285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28528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82126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82126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82126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82126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/>
              <p:nvPr/>
            </p:nvSpPr>
            <p:spPr>
              <a:xfrm>
                <a:off x="1846153" y="96026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153" y="960262"/>
                <a:ext cx="216801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/>
              <p:nvPr/>
            </p:nvSpPr>
            <p:spPr>
              <a:xfrm>
                <a:off x="2146031" y="148317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1" y="1483178"/>
                <a:ext cx="2168013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CD2C8D-30FB-42F6-84EA-935836549EC1}"/>
                  </a:ext>
                </a:extLst>
              </p:cNvPr>
              <p:cNvSpPr txBox="1"/>
              <p:nvPr/>
            </p:nvSpPr>
            <p:spPr>
              <a:xfrm>
                <a:off x="2146032" y="216815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CD2C8D-30FB-42F6-84EA-935836549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2" y="2168151"/>
                <a:ext cx="2168013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3A18CF-0C1A-4266-A682-F446E2F67704}"/>
                  </a:ext>
                </a:extLst>
              </p:cNvPr>
              <p:cNvSpPr txBox="1"/>
              <p:nvPr/>
            </p:nvSpPr>
            <p:spPr>
              <a:xfrm>
                <a:off x="2146033" y="285312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3A18CF-0C1A-4266-A682-F446E2F67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3" y="2853124"/>
                <a:ext cx="216801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406FE5A-F385-4445-85EA-F90C00F0C581}"/>
                  </a:ext>
                </a:extLst>
              </p:cNvPr>
              <p:cNvSpPr txBox="1"/>
              <p:nvPr/>
            </p:nvSpPr>
            <p:spPr>
              <a:xfrm>
                <a:off x="2146034" y="351860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406FE5A-F385-4445-85EA-F90C00F0C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4" y="3518608"/>
                <a:ext cx="216801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67440B-71DA-4B78-BB22-C084811CA89D}"/>
                  </a:ext>
                </a:extLst>
              </p:cNvPr>
              <p:cNvSpPr txBox="1"/>
              <p:nvPr/>
            </p:nvSpPr>
            <p:spPr>
              <a:xfrm>
                <a:off x="2146035" y="416120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667440B-71DA-4B78-BB22-C084811CA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5" y="4161207"/>
                <a:ext cx="216801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3B0F62-83F7-45BC-BC4D-BEC8D768D418}"/>
                  </a:ext>
                </a:extLst>
              </p:cNvPr>
              <p:cNvSpPr txBox="1"/>
              <p:nvPr/>
            </p:nvSpPr>
            <p:spPr>
              <a:xfrm>
                <a:off x="2146036" y="4785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3B0F62-83F7-45BC-BC4D-BEC8D768D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6" y="4785087"/>
                <a:ext cx="2168013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C8F39EC-57D8-4DF6-836D-4DC92E06EE8C}"/>
                  </a:ext>
                </a:extLst>
              </p:cNvPr>
              <p:cNvSpPr txBox="1"/>
              <p:nvPr/>
            </p:nvSpPr>
            <p:spPr>
              <a:xfrm>
                <a:off x="2166350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C8F39EC-57D8-4DF6-836D-4DC92E06E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50" y="5395303"/>
                <a:ext cx="2168013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7C120CB-A722-40F8-8D58-2B85310417B7}"/>
                  </a:ext>
                </a:extLst>
              </p:cNvPr>
              <p:cNvSpPr txBox="1"/>
              <p:nvPr/>
            </p:nvSpPr>
            <p:spPr>
              <a:xfrm>
                <a:off x="2170199" y="600551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7C120CB-A722-40F8-8D58-2B8531041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199" y="6005519"/>
                <a:ext cx="216801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CF75F8-0D4D-4ABB-87A3-07C4126909C9}"/>
                  </a:ext>
                </a:extLst>
              </p:cNvPr>
              <p:cNvSpPr txBox="1"/>
              <p:nvPr/>
            </p:nvSpPr>
            <p:spPr>
              <a:xfrm>
                <a:off x="6671341" y="95972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CF75F8-0D4D-4ABB-87A3-07C412690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41" y="959720"/>
                <a:ext cx="2168013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51A5417-FC92-42A7-B180-89B553BEFA28}"/>
                  </a:ext>
                </a:extLst>
              </p:cNvPr>
              <p:cNvSpPr txBox="1"/>
              <p:nvPr/>
            </p:nvSpPr>
            <p:spPr>
              <a:xfrm>
                <a:off x="6651022" y="148317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51A5417-FC92-42A7-B180-89B553BEF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2" y="1483178"/>
                <a:ext cx="2168013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9EBE3C4-C350-4E66-840D-A354DCB1C236}"/>
                  </a:ext>
                </a:extLst>
              </p:cNvPr>
              <p:cNvSpPr txBox="1"/>
              <p:nvPr/>
            </p:nvSpPr>
            <p:spPr>
              <a:xfrm>
                <a:off x="6651023" y="216815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9EBE3C4-C350-4E66-840D-A354DCB1C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3" y="2168151"/>
                <a:ext cx="2168013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8146C2-9623-4102-B178-4E90334DDBD8}"/>
                  </a:ext>
                </a:extLst>
              </p:cNvPr>
              <p:cNvSpPr txBox="1"/>
              <p:nvPr/>
            </p:nvSpPr>
            <p:spPr>
              <a:xfrm>
                <a:off x="6651024" y="285312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B8146C2-9623-4102-B178-4E90334DD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4" y="2853124"/>
                <a:ext cx="2168013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311510-B623-4A39-9118-244FED22EB5B}"/>
                  </a:ext>
                </a:extLst>
              </p:cNvPr>
              <p:cNvSpPr txBox="1"/>
              <p:nvPr/>
            </p:nvSpPr>
            <p:spPr>
              <a:xfrm>
                <a:off x="6651025" y="351860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8311510-B623-4A39-9118-244FED22E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5" y="3518608"/>
                <a:ext cx="2168013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E3B17BD-724D-42C4-B5E5-362105C201FA}"/>
                  </a:ext>
                </a:extLst>
              </p:cNvPr>
              <p:cNvSpPr txBox="1"/>
              <p:nvPr/>
            </p:nvSpPr>
            <p:spPr>
              <a:xfrm>
                <a:off x="6651026" y="416120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E3B17BD-724D-42C4-B5E5-362105C20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6" y="4161207"/>
                <a:ext cx="2168013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DD8C41A-DA58-435A-A80C-45786A86207F}"/>
                  </a:ext>
                </a:extLst>
              </p:cNvPr>
              <p:cNvSpPr txBox="1"/>
              <p:nvPr/>
            </p:nvSpPr>
            <p:spPr>
              <a:xfrm>
                <a:off x="6651027" y="4785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DD8C41A-DA58-435A-A80C-45786A862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27" y="4785087"/>
                <a:ext cx="2168013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A257727-AB76-4D98-8946-EB7D5FBCE3C7}"/>
                  </a:ext>
                </a:extLst>
              </p:cNvPr>
              <p:cNvSpPr txBox="1"/>
              <p:nvPr/>
            </p:nvSpPr>
            <p:spPr>
              <a:xfrm>
                <a:off x="6671341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A257727-AB76-4D98-8946-EB7D5FBCE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341" y="5395303"/>
                <a:ext cx="216801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64332E-8199-473C-9784-D5FE686D7CE6}"/>
                  </a:ext>
                </a:extLst>
              </p:cNvPr>
              <p:cNvSpPr txBox="1"/>
              <p:nvPr/>
            </p:nvSpPr>
            <p:spPr>
              <a:xfrm>
                <a:off x="6675190" y="600551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64332E-8199-473C-9784-D5FE686D7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90" y="6005519"/>
                <a:ext cx="2168013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390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86</cp:revision>
  <dcterms:created xsi:type="dcterms:W3CDTF">2018-01-26T08:52:52Z</dcterms:created>
  <dcterms:modified xsi:type="dcterms:W3CDTF">2018-06-28T15:41:48Z</dcterms:modified>
</cp:coreProperties>
</file>