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542" r:id="rId4"/>
    <p:sldId id="54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34" Type="http://schemas.openxmlformats.org/officeDocument/2006/relationships/image" Target="../media/image4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33" Type="http://schemas.openxmlformats.org/officeDocument/2006/relationships/image" Target="../media/image43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29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32" Type="http://schemas.openxmlformats.org/officeDocument/2006/relationships/image" Target="../media/image42.png"/><Relationship Id="rId37" Type="http://schemas.openxmlformats.org/officeDocument/2006/relationships/image" Target="../media/image47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28" Type="http://schemas.openxmlformats.org/officeDocument/2006/relationships/image" Target="../media/image38.png"/><Relationship Id="rId36" Type="http://schemas.openxmlformats.org/officeDocument/2006/relationships/image" Target="../media/image46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31" Type="http://schemas.openxmlformats.org/officeDocument/2006/relationships/image" Target="../media/image41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Relationship Id="rId27" Type="http://schemas.openxmlformats.org/officeDocument/2006/relationships/image" Target="../media/image37.png"/><Relationship Id="rId30" Type="http://schemas.openxmlformats.org/officeDocument/2006/relationships/image" Target="../media/image40.png"/><Relationship Id="rId35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60" y="162790"/>
            <a:ext cx="728687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Completing the </a:t>
            </a:r>
            <a:r>
              <a:rPr lang="en-GB" sz="4400" b="1">
                <a:solidFill>
                  <a:schemeClr val="bg1"/>
                </a:solidFill>
              </a:rPr>
              <a:t>square 3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008483" y="3924234"/>
                <a:ext cx="686078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483" y="3924234"/>
                <a:ext cx="6860789" cy="738664"/>
              </a:xfrm>
              <a:prstGeom prst="rect">
                <a:avLst/>
              </a:prstGeom>
              <a:blipFill>
                <a:blip r:embed="rId3"/>
                <a:stretch>
                  <a:fillRect l="-1066" t="-826" r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/>
              <p:nvPr/>
            </p:nvSpPr>
            <p:spPr>
              <a:xfrm>
                <a:off x="1008483" y="4496706"/>
                <a:ext cx="686078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483" y="4496706"/>
                <a:ext cx="6860789" cy="738664"/>
              </a:xfrm>
              <a:prstGeom prst="rect">
                <a:avLst/>
              </a:prstGeom>
              <a:blipFill>
                <a:blip r:embed="rId8"/>
                <a:stretch>
                  <a:fillRect l="-1066" t="-826" r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/>
              <p:nvPr/>
            </p:nvSpPr>
            <p:spPr>
              <a:xfrm>
                <a:off x="838565" y="5154063"/>
                <a:ext cx="70307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565" y="5154063"/>
                <a:ext cx="7030707" cy="738664"/>
              </a:xfrm>
              <a:prstGeom prst="rect">
                <a:avLst/>
              </a:prstGeom>
              <a:blipFill>
                <a:blip r:embed="rId9"/>
                <a:stretch>
                  <a:fillRect l="-1127" r="-5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/>
              <p:nvPr/>
            </p:nvSpPr>
            <p:spPr>
              <a:xfrm>
                <a:off x="30948" y="967863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" y="967863"/>
                <a:ext cx="4336123" cy="615553"/>
              </a:xfrm>
              <a:prstGeom prst="rect">
                <a:avLst/>
              </a:prstGeom>
              <a:blipFill>
                <a:blip r:embed="rId2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/>
              <p:nvPr/>
            </p:nvSpPr>
            <p:spPr>
              <a:xfrm>
                <a:off x="4571999" y="958185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958185"/>
                <a:ext cx="4336123" cy="615553"/>
              </a:xfrm>
              <a:prstGeom prst="rect">
                <a:avLst/>
              </a:prstGeom>
              <a:blipFill>
                <a:blip r:embed="rId3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/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blipFill>
                <a:blip r:embed="rId4"/>
                <a:stretch>
                  <a:fillRect l="-1547" r="-1406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/>
              <p:nvPr/>
            </p:nvSpPr>
            <p:spPr>
              <a:xfrm>
                <a:off x="4571998" y="4069940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4069940"/>
                <a:ext cx="4336123" cy="615553"/>
              </a:xfrm>
              <a:prstGeom prst="rect">
                <a:avLst/>
              </a:prstGeom>
              <a:blipFill>
                <a:blip r:embed="rId5"/>
                <a:stretch>
                  <a:fillRect l="-1547" r="-1406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7343808" cy="630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Complete the square on the following expressions: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347216" y="953414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953414"/>
                <a:ext cx="1821268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/>
              <p:nvPr/>
            </p:nvSpPr>
            <p:spPr>
              <a:xfrm>
                <a:off x="347216" y="1550239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1550239"/>
                <a:ext cx="182126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/>
              <p:nvPr/>
            </p:nvSpPr>
            <p:spPr>
              <a:xfrm>
                <a:off x="347216" y="2215723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215723"/>
                <a:ext cx="182126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/>
              <p:nvPr/>
            </p:nvSpPr>
            <p:spPr>
              <a:xfrm>
                <a:off x="347216" y="2864964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864964"/>
                <a:ext cx="182126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/>
              <p:nvPr/>
            </p:nvSpPr>
            <p:spPr>
              <a:xfrm>
                <a:off x="347216" y="3513731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3513731"/>
                <a:ext cx="128528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347216" y="4162498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4162498"/>
                <a:ext cx="182126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345082" y="5950134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82" y="5950134"/>
                <a:ext cx="182126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379495" y="5385813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5385813"/>
                <a:ext cx="1821268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379495" y="4809835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4809835"/>
                <a:ext cx="1821268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879126F-F0AB-4CC1-BE2F-D0C4599EA00E}"/>
                  </a:ext>
                </a:extLst>
              </p:cNvPr>
              <p:cNvSpPr/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879126F-F0AB-4CC1-BE2F-D0C4599EA0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B601118-E6A9-4728-BE6D-0D4FD9553C6C}"/>
                  </a:ext>
                </a:extLst>
              </p:cNvPr>
              <p:cNvSpPr/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B601118-E6A9-4728-BE6D-0D4FD9553C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08B1512-000D-417A-8722-E9978E7A0354}"/>
                  </a:ext>
                </a:extLst>
              </p:cNvPr>
              <p:cNvSpPr/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08B1512-000D-417A-8722-E9978E7A03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A326D34-0FA7-460A-945F-5A056C02323E}"/>
                  </a:ext>
                </a:extLst>
              </p:cNvPr>
              <p:cNvSpPr/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A326D34-0FA7-460A-945F-5A056C0232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765E792-26D2-45F6-A070-E803EE79E144}"/>
                  </a:ext>
                </a:extLst>
              </p:cNvPr>
              <p:cNvSpPr/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765E792-26D2-45F6-A070-E803EE79E1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97B4826-60C6-4903-A2A1-9AFC156B74E5}"/>
                  </a:ext>
                </a:extLst>
              </p:cNvPr>
              <p:cNvSpPr/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97B4826-60C6-4903-A2A1-9AFC156B7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AE01591-F9E1-4804-A34A-35CFA60305B9}"/>
                  </a:ext>
                </a:extLst>
              </p:cNvPr>
              <p:cNvSpPr/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AE01591-F9E1-4804-A34A-35CFA60305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713D1D4-25E3-4005-9C12-2335168082A2}"/>
                  </a:ext>
                </a:extLst>
              </p:cNvPr>
              <p:cNvSpPr/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713D1D4-25E3-4005-9C12-2335168082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024F2D3-3146-4505-AF3A-8C7A97255A54}"/>
                  </a:ext>
                </a:extLst>
              </p:cNvPr>
              <p:cNvSpPr/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024F2D3-3146-4505-AF3A-8C7A97255A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4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7343808" cy="630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Complete the square on the following expressions: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347216" y="953414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953414"/>
                <a:ext cx="1821268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/>
              <p:nvPr/>
            </p:nvSpPr>
            <p:spPr>
              <a:xfrm>
                <a:off x="347216" y="1550239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1550239"/>
                <a:ext cx="182126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/>
              <p:nvPr/>
            </p:nvSpPr>
            <p:spPr>
              <a:xfrm>
                <a:off x="347216" y="2215723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215723"/>
                <a:ext cx="182126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/>
              <p:nvPr/>
            </p:nvSpPr>
            <p:spPr>
              <a:xfrm>
                <a:off x="347216" y="2864964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864964"/>
                <a:ext cx="182126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/>
              <p:nvPr/>
            </p:nvSpPr>
            <p:spPr>
              <a:xfrm>
                <a:off x="347216" y="3513731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3513731"/>
                <a:ext cx="128528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347216" y="4162498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4162498"/>
                <a:ext cx="182126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345082" y="5950134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82" y="5950134"/>
                <a:ext cx="182126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379495" y="5385813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5385813"/>
                <a:ext cx="1821268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379495" y="4809835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4809835"/>
                <a:ext cx="1821268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879126F-F0AB-4CC1-BE2F-D0C4599EA00E}"/>
                  </a:ext>
                </a:extLst>
              </p:cNvPr>
              <p:cNvSpPr/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879126F-F0AB-4CC1-BE2F-D0C4599EA0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B601118-E6A9-4728-BE6D-0D4FD9553C6C}"/>
                  </a:ext>
                </a:extLst>
              </p:cNvPr>
              <p:cNvSpPr/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B601118-E6A9-4728-BE6D-0D4FD9553C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08B1512-000D-417A-8722-E9978E7A0354}"/>
                  </a:ext>
                </a:extLst>
              </p:cNvPr>
              <p:cNvSpPr/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08B1512-000D-417A-8722-E9978E7A03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A326D34-0FA7-460A-945F-5A056C02323E}"/>
                  </a:ext>
                </a:extLst>
              </p:cNvPr>
              <p:cNvSpPr/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A326D34-0FA7-460A-945F-5A056C0232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765E792-26D2-45F6-A070-E803EE79E144}"/>
                  </a:ext>
                </a:extLst>
              </p:cNvPr>
              <p:cNvSpPr/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765E792-26D2-45F6-A070-E803EE79E1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97B4826-60C6-4903-A2A1-9AFC156B74E5}"/>
                  </a:ext>
                </a:extLst>
              </p:cNvPr>
              <p:cNvSpPr/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97B4826-60C6-4903-A2A1-9AFC156B7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AE01591-F9E1-4804-A34A-35CFA60305B9}"/>
                  </a:ext>
                </a:extLst>
              </p:cNvPr>
              <p:cNvSpPr/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AE01591-F9E1-4804-A34A-35CFA60305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713D1D4-25E3-4005-9C12-2335168082A2}"/>
                  </a:ext>
                </a:extLst>
              </p:cNvPr>
              <p:cNvSpPr/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713D1D4-25E3-4005-9C12-2335168082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024F2D3-3146-4505-AF3A-8C7A97255A54}"/>
                  </a:ext>
                </a:extLst>
              </p:cNvPr>
              <p:cNvSpPr/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024F2D3-3146-4505-AF3A-8C7A97255A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8E0AF3-FC6D-47F0-9814-E4696C62780A}"/>
                  </a:ext>
                </a:extLst>
              </p:cNvPr>
              <p:cNvSpPr txBox="1"/>
              <p:nvPr/>
            </p:nvSpPr>
            <p:spPr>
              <a:xfrm>
                <a:off x="1846153" y="960262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8E0AF3-FC6D-47F0-9814-E4696C627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153" y="960262"/>
                <a:ext cx="2168013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15BC5D-F0E8-4F6D-BA2E-18A3DA2A54B6}"/>
                  </a:ext>
                </a:extLst>
              </p:cNvPr>
              <p:cNvSpPr txBox="1"/>
              <p:nvPr/>
            </p:nvSpPr>
            <p:spPr>
              <a:xfrm>
                <a:off x="2146031" y="148317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15BC5D-F0E8-4F6D-BA2E-18A3DA2A5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1" y="1483178"/>
                <a:ext cx="2168013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6CD2C8D-30FB-42F6-84EA-935836549EC1}"/>
                  </a:ext>
                </a:extLst>
              </p:cNvPr>
              <p:cNvSpPr txBox="1"/>
              <p:nvPr/>
            </p:nvSpPr>
            <p:spPr>
              <a:xfrm>
                <a:off x="2146032" y="2168151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6CD2C8D-30FB-42F6-84EA-935836549E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2" y="2168151"/>
                <a:ext cx="2168013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63A18CF-0C1A-4266-A682-F446E2F67704}"/>
                  </a:ext>
                </a:extLst>
              </p:cNvPr>
              <p:cNvSpPr txBox="1"/>
              <p:nvPr/>
            </p:nvSpPr>
            <p:spPr>
              <a:xfrm>
                <a:off x="2146033" y="2853124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63A18CF-0C1A-4266-A682-F446E2F677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3" y="2853124"/>
                <a:ext cx="2168013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406FE5A-F385-4445-85EA-F90C00F0C581}"/>
                  </a:ext>
                </a:extLst>
              </p:cNvPr>
              <p:cNvSpPr txBox="1"/>
              <p:nvPr/>
            </p:nvSpPr>
            <p:spPr>
              <a:xfrm>
                <a:off x="2146034" y="351860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406FE5A-F385-4445-85EA-F90C00F0C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4" y="3518608"/>
                <a:ext cx="2168013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667440B-71DA-4B78-BB22-C084811CA89D}"/>
                  </a:ext>
                </a:extLst>
              </p:cNvPr>
              <p:cNvSpPr txBox="1"/>
              <p:nvPr/>
            </p:nvSpPr>
            <p:spPr>
              <a:xfrm>
                <a:off x="2146035" y="416120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667440B-71DA-4B78-BB22-C084811CA8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5" y="4161207"/>
                <a:ext cx="216801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A3B0F62-83F7-45BC-BC4D-BEC8D768D418}"/>
                  </a:ext>
                </a:extLst>
              </p:cNvPr>
              <p:cNvSpPr txBox="1"/>
              <p:nvPr/>
            </p:nvSpPr>
            <p:spPr>
              <a:xfrm>
                <a:off x="2146036" y="478508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A3B0F62-83F7-45BC-BC4D-BEC8D768D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6" y="4785087"/>
                <a:ext cx="2168013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C8F39EC-57D8-4DF6-836D-4DC92E06EE8C}"/>
                  </a:ext>
                </a:extLst>
              </p:cNvPr>
              <p:cNvSpPr txBox="1"/>
              <p:nvPr/>
            </p:nvSpPr>
            <p:spPr>
              <a:xfrm>
                <a:off x="2166350" y="5395303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C8F39EC-57D8-4DF6-836D-4DC92E06E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350" y="5395303"/>
                <a:ext cx="2168013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7C120CB-A722-40F8-8D58-2B85310417B7}"/>
                  </a:ext>
                </a:extLst>
              </p:cNvPr>
              <p:cNvSpPr txBox="1"/>
              <p:nvPr/>
            </p:nvSpPr>
            <p:spPr>
              <a:xfrm>
                <a:off x="2170199" y="6005519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7C120CB-A722-40F8-8D58-2B85310417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199" y="6005519"/>
                <a:ext cx="216801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ACF75F8-0D4D-4ABB-87A3-07C4126909C9}"/>
                  </a:ext>
                </a:extLst>
              </p:cNvPr>
              <p:cNvSpPr txBox="1"/>
              <p:nvPr/>
            </p:nvSpPr>
            <p:spPr>
              <a:xfrm>
                <a:off x="6671341" y="959720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ACF75F8-0D4D-4ABB-87A3-07C412690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341" y="959720"/>
                <a:ext cx="2168013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51A5417-FC92-42A7-B180-89B553BEFA28}"/>
                  </a:ext>
                </a:extLst>
              </p:cNvPr>
              <p:cNvSpPr txBox="1"/>
              <p:nvPr/>
            </p:nvSpPr>
            <p:spPr>
              <a:xfrm>
                <a:off x="6651022" y="148317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51A5417-FC92-42A7-B180-89B553BEF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022" y="1483178"/>
                <a:ext cx="2168013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9EBE3C4-C350-4E66-840D-A354DCB1C236}"/>
                  </a:ext>
                </a:extLst>
              </p:cNvPr>
              <p:cNvSpPr txBox="1"/>
              <p:nvPr/>
            </p:nvSpPr>
            <p:spPr>
              <a:xfrm>
                <a:off x="6651023" y="2168151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9EBE3C4-C350-4E66-840D-A354DCB1C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023" y="2168151"/>
                <a:ext cx="2168013" cy="46166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B8146C2-9623-4102-B178-4E90334DDBD8}"/>
                  </a:ext>
                </a:extLst>
              </p:cNvPr>
              <p:cNvSpPr txBox="1"/>
              <p:nvPr/>
            </p:nvSpPr>
            <p:spPr>
              <a:xfrm>
                <a:off x="6651024" y="2853124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B8146C2-9623-4102-B178-4E90334DD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024" y="2853124"/>
                <a:ext cx="2168013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8311510-B623-4A39-9118-244FED22EB5B}"/>
                  </a:ext>
                </a:extLst>
              </p:cNvPr>
              <p:cNvSpPr txBox="1"/>
              <p:nvPr/>
            </p:nvSpPr>
            <p:spPr>
              <a:xfrm>
                <a:off x="6651025" y="351860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8311510-B623-4A39-9118-244FED22E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025" y="3518608"/>
                <a:ext cx="2168013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E3B17BD-724D-42C4-B5E5-362105C201FA}"/>
                  </a:ext>
                </a:extLst>
              </p:cNvPr>
              <p:cNvSpPr txBox="1"/>
              <p:nvPr/>
            </p:nvSpPr>
            <p:spPr>
              <a:xfrm>
                <a:off x="6651026" y="416120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E3B17BD-724D-42C4-B5E5-362105C20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026" y="4161207"/>
                <a:ext cx="2168013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DD8C41A-DA58-435A-A80C-45786A86207F}"/>
                  </a:ext>
                </a:extLst>
              </p:cNvPr>
              <p:cNvSpPr txBox="1"/>
              <p:nvPr/>
            </p:nvSpPr>
            <p:spPr>
              <a:xfrm>
                <a:off x="6651027" y="478508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DD8C41A-DA58-435A-A80C-45786A862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027" y="4785087"/>
                <a:ext cx="2168013" cy="461665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A257727-AB76-4D98-8946-EB7D5FBCE3C7}"/>
                  </a:ext>
                </a:extLst>
              </p:cNvPr>
              <p:cNvSpPr txBox="1"/>
              <p:nvPr/>
            </p:nvSpPr>
            <p:spPr>
              <a:xfrm>
                <a:off x="6671341" y="5395303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A257727-AB76-4D98-8946-EB7D5FBCE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341" y="5395303"/>
                <a:ext cx="2168013" cy="46166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F64332E-8199-473C-9784-D5FE686D7CE6}"/>
                  </a:ext>
                </a:extLst>
              </p:cNvPr>
              <p:cNvSpPr txBox="1"/>
              <p:nvPr/>
            </p:nvSpPr>
            <p:spPr>
              <a:xfrm>
                <a:off x="6675190" y="6005519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F64332E-8199-473C-9784-D5FE686D7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90" y="6005519"/>
                <a:ext cx="2168013" cy="46166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4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1631</TotalTime>
  <Words>390</Words>
  <Application>Microsoft Office PowerPoint</Application>
  <PresentationFormat>On-screen Show (4:3)</PresentationFormat>
  <Paragraphs>81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Algebra:  Completing the square 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88</cp:revision>
  <dcterms:created xsi:type="dcterms:W3CDTF">2018-01-26T08:52:52Z</dcterms:created>
  <dcterms:modified xsi:type="dcterms:W3CDTF">2018-06-28T15:42:03Z</dcterms:modified>
</cp:coreProperties>
</file>