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542" r:id="rId4"/>
    <p:sldId id="54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18.png"/><Relationship Id="rId3" Type="http://schemas.openxmlformats.org/officeDocument/2006/relationships/image" Target="../media/image32.png"/><Relationship Id="rId21" Type="http://schemas.openxmlformats.org/officeDocument/2006/relationships/image" Target="../media/image13.png"/><Relationship Id="rId34" Type="http://schemas.openxmlformats.org/officeDocument/2006/relationships/image" Target="../media/image26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17.png"/><Relationship Id="rId33" Type="http://schemas.openxmlformats.org/officeDocument/2006/relationships/image" Target="../media/image25.png"/><Relationship Id="rId38" Type="http://schemas.openxmlformats.org/officeDocument/2006/relationships/image" Target="../media/image30.png"/><Relationship Id="rId2" Type="http://schemas.openxmlformats.org/officeDocument/2006/relationships/image" Target="../media/image31.png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16.png"/><Relationship Id="rId32" Type="http://schemas.openxmlformats.org/officeDocument/2006/relationships/image" Target="../media/image24.png"/><Relationship Id="rId37" Type="http://schemas.openxmlformats.org/officeDocument/2006/relationships/image" Target="../media/image29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15.png"/><Relationship Id="rId28" Type="http://schemas.openxmlformats.org/officeDocument/2006/relationships/image" Target="../media/image20.png"/><Relationship Id="rId36" Type="http://schemas.openxmlformats.org/officeDocument/2006/relationships/image" Target="../media/image28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23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14.png"/><Relationship Id="rId27" Type="http://schemas.openxmlformats.org/officeDocument/2006/relationships/image" Target="../media/image19.png"/><Relationship Id="rId30" Type="http://schemas.openxmlformats.org/officeDocument/2006/relationships/image" Target="../media/image22.png"/><Relationship Id="rId35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560" y="162790"/>
            <a:ext cx="7286878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Algebra: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Completing the square 4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841771" y="3924234"/>
                <a:ext cx="702750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771" y="3924234"/>
                <a:ext cx="7027501" cy="738664"/>
              </a:xfrm>
              <a:prstGeom prst="rect">
                <a:avLst/>
              </a:prstGeom>
              <a:blipFill>
                <a:blip r:embed="rId3"/>
                <a:stretch>
                  <a:fillRect l="-1041" t="-826" r="-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8C70368-78AA-4325-A844-1485FC3AC963}"/>
                  </a:ext>
                </a:extLst>
              </p:cNvPr>
              <p:cNvSpPr txBox="1"/>
              <p:nvPr/>
            </p:nvSpPr>
            <p:spPr>
              <a:xfrm>
                <a:off x="838565" y="4496706"/>
                <a:ext cx="703070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8C70368-78AA-4325-A844-1485FC3AC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565" y="4496706"/>
                <a:ext cx="7030707" cy="738664"/>
              </a:xfrm>
              <a:prstGeom prst="rect">
                <a:avLst/>
              </a:prstGeom>
              <a:blipFill>
                <a:blip r:embed="rId8"/>
                <a:stretch>
                  <a:fillRect l="-1127" t="-826" r="-5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B48E21B-71F9-4DC3-9BAC-0438EF78CD89}"/>
                  </a:ext>
                </a:extLst>
              </p:cNvPr>
              <p:cNvSpPr txBox="1"/>
              <p:nvPr/>
            </p:nvSpPr>
            <p:spPr>
              <a:xfrm>
                <a:off x="671852" y="5154063"/>
                <a:ext cx="71974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B48E21B-71F9-4DC3-9BAC-0438EF78CD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852" y="5154063"/>
                <a:ext cx="7197420" cy="7386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/>
              <p:nvPr/>
            </p:nvSpPr>
            <p:spPr>
              <a:xfrm>
                <a:off x="30948" y="967863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8" y="967863"/>
                <a:ext cx="4336123" cy="615553"/>
              </a:xfrm>
              <a:prstGeom prst="rect">
                <a:avLst/>
              </a:prstGeom>
              <a:blipFill>
                <a:blip r:embed="rId2"/>
                <a:stretch>
                  <a:fillRect l="-1547" r="-1406" b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FE4B58-EEA4-4AEE-9537-186CCD439395}"/>
                  </a:ext>
                </a:extLst>
              </p:cNvPr>
              <p:cNvSpPr txBox="1"/>
              <p:nvPr/>
            </p:nvSpPr>
            <p:spPr>
              <a:xfrm>
                <a:off x="4571999" y="958185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FE4B58-EEA4-4AEE-9537-186CCD439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958185"/>
                <a:ext cx="4336123" cy="615553"/>
              </a:xfrm>
              <a:prstGeom prst="rect">
                <a:avLst/>
              </a:prstGeom>
              <a:blipFill>
                <a:blip r:embed="rId3"/>
                <a:stretch>
                  <a:fillRect l="-1547" r="-1406" b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872F74-471E-44DB-9D74-59F6A92E21DD}"/>
                  </a:ext>
                </a:extLst>
              </p:cNvPr>
              <p:cNvSpPr txBox="1"/>
              <p:nvPr/>
            </p:nvSpPr>
            <p:spPr>
              <a:xfrm>
                <a:off x="30948" y="4069940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872F74-471E-44DB-9D74-59F6A92E21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8" y="4069940"/>
                <a:ext cx="4336123" cy="615553"/>
              </a:xfrm>
              <a:prstGeom prst="rect">
                <a:avLst/>
              </a:prstGeom>
              <a:blipFill>
                <a:blip r:embed="rId4"/>
                <a:stretch>
                  <a:fillRect l="-1547" r="-1406" b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07EE9A5-40C8-4DFB-A809-B387EA11D785}"/>
                  </a:ext>
                </a:extLst>
              </p:cNvPr>
              <p:cNvSpPr txBox="1"/>
              <p:nvPr/>
            </p:nvSpPr>
            <p:spPr>
              <a:xfrm>
                <a:off x="4571998" y="4069940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07EE9A5-40C8-4DFB-A809-B387EA11D7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8" y="4069940"/>
                <a:ext cx="4336123" cy="615553"/>
              </a:xfrm>
              <a:prstGeom prst="rect">
                <a:avLst/>
              </a:prstGeom>
              <a:blipFill>
                <a:blip r:embed="rId5"/>
                <a:stretch>
                  <a:fillRect l="-1547" r="-1406" b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532384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A3B1D42E-33C2-49D1-BEFF-89431429915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2115" y="96071"/>
                <a:ext cx="7343808" cy="8419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en-GB" sz="2400" dirty="0"/>
                  <a:t>Put the expressions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2400" dirty="0"/>
                  <a:t> where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/>
                  <a:t>and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2400" dirty="0"/>
                  <a:t> are integers to be found:</a:t>
                </a:r>
              </a:p>
              <a:p>
                <a:pPr marL="0" indent="0" algn="ctr">
                  <a:buNone/>
                </a:pPr>
                <a:endParaRPr lang="en-GB" sz="2400" dirty="0"/>
              </a:p>
            </p:txBody>
          </p:sp>
        </mc:Choice>
        <mc:Fallback xmlns="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A3B1D42E-33C2-49D1-BEFF-894314299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15" y="96071"/>
                <a:ext cx="7343808" cy="841935"/>
              </a:xfrm>
              <a:prstGeom prst="rect">
                <a:avLst/>
              </a:prstGeom>
              <a:blipFill>
                <a:blip r:embed="rId2"/>
                <a:stretch>
                  <a:fillRect t="-5797" b="-14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/>
              <p:nvPr/>
            </p:nvSpPr>
            <p:spPr>
              <a:xfrm>
                <a:off x="347216" y="953414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953414"/>
                <a:ext cx="199118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/>
              <p:nvPr/>
            </p:nvSpPr>
            <p:spPr>
              <a:xfrm>
                <a:off x="347216" y="1550239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1550239"/>
                <a:ext cx="1991186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/>
              <p:nvPr/>
            </p:nvSpPr>
            <p:spPr>
              <a:xfrm>
                <a:off x="347216" y="2215723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2215723"/>
                <a:ext cx="1991186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/>
              <p:nvPr/>
            </p:nvSpPr>
            <p:spPr>
              <a:xfrm>
                <a:off x="347216" y="2864964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2864964"/>
                <a:ext cx="1991186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/>
              <p:nvPr/>
            </p:nvSpPr>
            <p:spPr>
              <a:xfrm>
                <a:off x="347216" y="3513731"/>
                <a:ext cx="14552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3513731"/>
                <a:ext cx="145520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/>
              <p:nvPr/>
            </p:nvSpPr>
            <p:spPr>
              <a:xfrm>
                <a:off x="347216" y="4162498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4162498"/>
                <a:ext cx="1991186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/>
              <p:nvPr/>
            </p:nvSpPr>
            <p:spPr>
              <a:xfrm>
                <a:off x="345082" y="5950134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82" y="5950134"/>
                <a:ext cx="1991186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/>
              <p:nvPr/>
            </p:nvSpPr>
            <p:spPr>
              <a:xfrm>
                <a:off x="379495" y="5385813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95" y="5385813"/>
                <a:ext cx="1991186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/>
              <p:nvPr/>
            </p:nvSpPr>
            <p:spPr>
              <a:xfrm>
                <a:off x="379495" y="4809835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95" y="4809835"/>
                <a:ext cx="1991186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4CC39BD3-92B1-4436-9068-B28D94788301}"/>
                  </a:ext>
                </a:extLst>
              </p:cNvPr>
              <p:cNvSpPr/>
              <p:nvPr/>
            </p:nvSpPr>
            <p:spPr>
              <a:xfrm>
                <a:off x="4574134" y="97208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4CC39BD3-92B1-4436-9068-B28D947883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972087"/>
                <a:ext cx="1991186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3FC7105A-9C7E-4D98-8D3E-6583A572A51E}"/>
                  </a:ext>
                </a:extLst>
              </p:cNvPr>
              <p:cNvSpPr/>
              <p:nvPr/>
            </p:nvSpPr>
            <p:spPr>
              <a:xfrm>
                <a:off x="4574134" y="1568912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3FC7105A-9C7E-4D98-8D3E-6583A572A5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1568912"/>
                <a:ext cx="1991186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9F414FA3-830C-4B83-A1AD-64EEDFA47B19}"/>
                  </a:ext>
                </a:extLst>
              </p:cNvPr>
              <p:cNvSpPr/>
              <p:nvPr/>
            </p:nvSpPr>
            <p:spPr>
              <a:xfrm>
                <a:off x="4574134" y="2234396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9F414FA3-830C-4B83-A1AD-64EEDFA47B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2234396"/>
                <a:ext cx="1991186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88BFF13-9C8E-4438-AB45-FFC8DE37F7AB}"/>
                  </a:ext>
                </a:extLst>
              </p:cNvPr>
              <p:cNvSpPr/>
              <p:nvPr/>
            </p:nvSpPr>
            <p:spPr>
              <a:xfrm>
                <a:off x="4574134" y="288363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88BFF13-9C8E-4438-AB45-FFC8DE37F7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2883637"/>
                <a:ext cx="1991186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7BBC713-0809-4655-8716-CC9C13D644B1}"/>
                  </a:ext>
                </a:extLst>
              </p:cNvPr>
              <p:cNvSpPr/>
              <p:nvPr/>
            </p:nvSpPr>
            <p:spPr>
              <a:xfrm>
                <a:off x="4574134" y="3532404"/>
                <a:ext cx="14552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7BBC713-0809-4655-8716-CC9C13D644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3532404"/>
                <a:ext cx="1455207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8792196-86EA-48F8-81D9-3A87799E891C}"/>
                  </a:ext>
                </a:extLst>
              </p:cNvPr>
              <p:cNvSpPr/>
              <p:nvPr/>
            </p:nvSpPr>
            <p:spPr>
              <a:xfrm>
                <a:off x="4574134" y="4181171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8792196-86EA-48F8-81D9-3A87799E89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4181171"/>
                <a:ext cx="1991186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473C1AC6-B896-4E03-9367-701A0E4087FD}"/>
                  </a:ext>
                </a:extLst>
              </p:cNvPr>
              <p:cNvSpPr/>
              <p:nvPr/>
            </p:nvSpPr>
            <p:spPr>
              <a:xfrm>
                <a:off x="4572000" y="596880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473C1AC6-B896-4E03-9367-701A0E4087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968807"/>
                <a:ext cx="1991186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B102B51C-0B3E-4566-A000-432AAF3A4F19}"/>
                  </a:ext>
                </a:extLst>
              </p:cNvPr>
              <p:cNvSpPr/>
              <p:nvPr/>
            </p:nvSpPr>
            <p:spPr>
              <a:xfrm>
                <a:off x="4606413" y="5404486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B102B51C-0B3E-4566-A000-432AAF3A4F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413" y="5404486"/>
                <a:ext cx="1991186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4F7171A2-6BF1-4135-9418-0EB508A8E957}"/>
                  </a:ext>
                </a:extLst>
              </p:cNvPr>
              <p:cNvSpPr/>
              <p:nvPr/>
            </p:nvSpPr>
            <p:spPr>
              <a:xfrm>
                <a:off x="4606413" y="4828508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4F7171A2-6BF1-4135-9418-0EB508A8E9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413" y="4828508"/>
                <a:ext cx="1991186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49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532384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8E0AF3-FC6D-47F0-9814-E4696C62780A}"/>
                  </a:ext>
                </a:extLst>
              </p:cNvPr>
              <p:cNvSpPr txBox="1"/>
              <p:nvPr/>
            </p:nvSpPr>
            <p:spPr>
              <a:xfrm>
                <a:off x="2214313" y="947237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8E0AF3-FC6D-47F0-9814-E4696C627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313" y="947237"/>
                <a:ext cx="2168013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D15BC5D-F0E8-4F6D-BA2E-18A3DA2A54B6}"/>
                  </a:ext>
                </a:extLst>
              </p:cNvPr>
              <p:cNvSpPr txBox="1"/>
              <p:nvPr/>
            </p:nvSpPr>
            <p:spPr>
              <a:xfrm>
                <a:off x="2205164" y="1556932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D15BC5D-F0E8-4F6D-BA2E-18A3DA2A54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164" y="1556932"/>
                <a:ext cx="2168013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ontent Placeholder 4">
                <a:extLst>
                  <a:ext uri="{FF2B5EF4-FFF2-40B4-BE49-F238E27FC236}">
                    <a16:creationId xmlns:a16="http://schemas.microsoft.com/office/drawing/2014/main" id="{72B99766-41B5-4B79-AEB7-2EFD1AE3D3D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45082" y="38187"/>
                <a:ext cx="7343808" cy="8419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en-GB" sz="2400" dirty="0"/>
                  <a:t>Put the expressions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2400" dirty="0"/>
                  <a:t> where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/>
                  <a:t>and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2400" dirty="0"/>
                  <a:t> are integers to be found:</a:t>
                </a:r>
              </a:p>
              <a:p>
                <a:pPr marL="0" indent="0" algn="ctr">
                  <a:buNone/>
                </a:pPr>
                <a:endParaRPr lang="en-GB" sz="2400" dirty="0"/>
              </a:p>
            </p:txBody>
          </p:sp>
        </mc:Choice>
        <mc:Fallback xmlns="">
          <p:sp>
            <p:nvSpPr>
              <p:cNvPr id="50" name="Content Placeholder 4">
                <a:extLst>
                  <a:ext uri="{FF2B5EF4-FFF2-40B4-BE49-F238E27FC236}">
                    <a16:creationId xmlns:a16="http://schemas.microsoft.com/office/drawing/2014/main" id="{72B99766-41B5-4B79-AEB7-2EFD1AE3D3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82" y="38187"/>
                <a:ext cx="7343808" cy="841935"/>
              </a:xfrm>
              <a:prstGeom prst="rect">
                <a:avLst/>
              </a:prstGeom>
              <a:blipFill>
                <a:blip r:embed="rId4"/>
                <a:stretch>
                  <a:fillRect t="-5797" b="-14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3353C7F-F4D6-4F7F-B109-F48E581C9CF6}"/>
                  </a:ext>
                </a:extLst>
              </p:cNvPr>
              <p:cNvSpPr txBox="1"/>
              <p:nvPr/>
            </p:nvSpPr>
            <p:spPr>
              <a:xfrm>
                <a:off x="1996966" y="2242893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3353C7F-F4D6-4F7F-B109-F48E581C9C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966" y="2242893"/>
                <a:ext cx="2168013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FE62B1-D625-4AA6-842A-F72E298C25D0}"/>
                  </a:ext>
                </a:extLst>
              </p:cNvPr>
              <p:cNvSpPr txBox="1"/>
              <p:nvPr/>
            </p:nvSpPr>
            <p:spPr>
              <a:xfrm>
                <a:off x="2247278" y="4801792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FE62B1-D625-4AA6-842A-F72E298C25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7278" y="4801792"/>
                <a:ext cx="2168013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57DCF54-41E3-412B-929A-6466B9CA5DA3}"/>
                  </a:ext>
                </a:extLst>
              </p:cNvPr>
              <p:cNvSpPr txBox="1"/>
              <p:nvPr/>
            </p:nvSpPr>
            <p:spPr>
              <a:xfrm>
                <a:off x="2259858" y="4159760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57DCF54-41E3-412B-929A-6466B9CA5D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858" y="4159760"/>
                <a:ext cx="216801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9730A4B4-D257-44D8-8296-53815A845631}"/>
                  </a:ext>
                </a:extLst>
              </p:cNvPr>
              <p:cNvSpPr txBox="1"/>
              <p:nvPr/>
            </p:nvSpPr>
            <p:spPr>
              <a:xfrm>
                <a:off x="2259858" y="3499479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9730A4B4-D257-44D8-8296-53815A8456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858" y="3499479"/>
                <a:ext cx="2168013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368ECAF-1F2E-4433-80BC-B406E90F9935}"/>
                  </a:ext>
                </a:extLst>
              </p:cNvPr>
              <p:cNvSpPr txBox="1"/>
              <p:nvPr/>
            </p:nvSpPr>
            <p:spPr>
              <a:xfrm>
                <a:off x="2247279" y="2837794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368ECAF-1F2E-4433-80BC-B406E90F9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7279" y="2837794"/>
                <a:ext cx="2168013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63ECFA4-B5EB-4EAB-BDC7-C98B1F7B8172}"/>
                  </a:ext>
                </a:extLst>
              </p:cNvPr>
              <p:cNvSpPr txBox="1"/>
              <p:nvPr/>
            </p:nvSpPr>
            <p:spPr>
              <a:xfrm>
                <a:off x="2298430" y="5395303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63ECFA4-B5EB-4EAB-BDC7-C98B1F7B81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430" y="5395303"/>
                <a:ext cx="2168013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C357B1EE-DF28-4818-B74E-16847B727C38}"/>
                  </a:ext>
                </a:extLst>
              </p:cNvPr>
              <p:cNvSpPr txBox="1"/>
              <p:nvPr/>
            </p:nvSpPr>
            <p:spPr>
              <a:xfrm>
                <a:off x="2298430" y="5977304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C357B1EE-DF28-4818-B74E-16847B727C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430" y="5977304"/>
                <a:ext cx="2168013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8F0CAFF-3923-47C6-8F6B-283F59315C4F}"/>
                  </a:ext>
                </a:extLst>
              </p:cNvPr>
              <p:cNvSpPr txBox="1"/>
              <p:nvPr/>
            </p:nvSpPr>
            <p:spPr>
              <a:xfrm>
                <a:off x="6788721" y="972087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8F0CAFF-3923-47C6-8F6B-283F59315C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21" y="972087"/>
                <a:ext cx="2168013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A471FDB-3660-412E-9574-0A72F5200623}"/>
                  </a:ext>
                </a:extLst>
              </p:cNvPr>
              <p:cNvSpPr txBox="1"/>
              <p:nvPr/>
            </p:nvSpPr>
            <p:spPr>
              <a:xfrm>
                <a:off x="6788722" y="1541302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A471FDB-3660-412E-9574-0A72F52006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22" y="1541302"/>
                <a:ext cx="2168013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D2E9D96-D637-4943-A800-4A4027A8FCF3}"/>
                  </a:ext>
                </a:extLst>
              </p:cNvPr>
              <p:cNvSpPr txBox="1"/>
              <p:nvPr/>
            </p:nvSpPr>
            <p:spPr>
              <a:xfrm>
                <a:off x="6788724" y="2903171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D2E9D96-D637-4943-A800-4A4027A8FC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24" y="2903171"/>
                <a:ext cx="2168013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6632C6E-9FAB-457B-B65A-E56D5388D664}"/>
                  </a:ext>
                </a:extLst>
              </p:cNvPr>
              <p:cNvSpPr txBox="1"/>
              <p:nvPr/>
            </p:nvSpPr>
            <p:spPr>
              <a:xfrm>
                <a:off x="6788725" y="3579935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6632C6E-9FAB-457B-B65A-E56D5388D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25" y="3579935"/>
                <a:ext cx="2168013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807D175-51E9-476C-A989-52F730F440BB}"/>
                  </a:ext>
                </a:extLst>
              </p:cNvPr>
              <p:cNvSpPr txBox="1"/>
              <p:nvPr/>
            </p:nvSpPr>
            <p:spPr>
              <a:xfrm>
                <a:off x="6788725" y="4206738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807D175-51E9-476C-A989-52F730F44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25" y="4206738"/>
                <a:ext cx="2168013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2FA5794D-06FF-45E4-9091-100B82514286}"/>
                  </a:ext>
                </a:extLst>
              </p:cNvPr>
              <p:cNvSpPr txBox="1"/>
              <p:nvPr/>
            </p:nvSpPr>
            <p:spPr>
              <a:xfrm>
                <a:off x="6788726" y="4833541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2FA5794D-06FF-45E4-9091-100B82514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26" y="4833541"/>
                <a:ext cx="2168013" cy="461665"/>
              </a:xfrm>
              <a:prstGeom prst="rect">
                <a:avLst/>
              </a:prstGeom>
              <a:blipFill>
                <a:blip r:embed="rId17"/>
                <a:stretch>
                  <a:fillRect l="-282" r="-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F309BE71-9FAD-4FCB-805C-84C7100470A3}"/>
                  </a:ext>
                </a:extLst>
              </p:cNvPr>
              <p:cNvSpPr txBox="1"/>
              <p:nvPr/>
            </p:nvSpPr>
            <p:spPr>
              <a:xfrm>
                <a:off x="6788727" y="5411380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F309BE71-9FAD-4FCB-805C-84C710047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27" y="5411380"/>
                <a:ext cx="2168013" cy="461665"/>
              </a:xfrm>
              <a:prstGeom prst="rect">
                <a:avLst/>
              </a:prstGeom>
              <a:blipFill>
                <a:blip r:embed="rId18"/>
                <a:stretch>
                  <a:fillRect l="-282" r="-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15B01D5-4145-4B08-B828-CAB29D18C486}"/>
                  </a:ext>
                </a:extLst>
              </p:cNvPr>
              <p:cNvSpPr txBox="1"/>
              <p:nvPr/>
            </p:nvSpPr>
            <p:spPr>
              <a:xfrm>
                <a:off x="6788728" y="5957183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15B01D5-4145-4B08-B828-CAB29D18C4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28" y="5957183"/>
                <a:ext cx="2168013" cy="461665"/>
              </a:xfrm>
              <a:prstGeom prst="rect">
                <a:avLst/>
              </a:prstGeom>
              <a:blipFill>
                <a:blip r:embed="rId19"/>
                <a:stretch>
                  <a:fillRect l="-282" r="-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A9604BBE-6AD1-489D-92DB-6A7E7A2DFD98}"/>
                  </a:ext>
                </a:extLst>
              </p:cNvPr>
              <p:cNvSpPr txBox="1"/>
              <p:nvPr/>
            </p:nvSpPr>
            <p:spPr>
              <a:xfrm>
                <a:off x="6788721" y="2155997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A9604BBE-6AD1-489D-92DB-6A7E7A2DFD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21" y="2155997"/>
                <a:ext cx="2168013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C39992B7-DF6C-44A1-8D4F-A8B9C67D1844}"/>
                  </a:ext>
                </a:extLst>
              </p:cNvPr>
              <p:cNvSpPr/>
              <p:nvPr/>
            </p:nvSpPr>
            <p:spPr>
              <a:xfrm>
                <a:off x="347216" y="953414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C39992B7-DF6C-44A1-8D4F-A8B9C67D18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953414"/>
                <a:ext cx="1991186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4FDF2764-5DA8-4EDD-B19D-12D1A5BEC50B}"/>
                  </a:ext>
                </a:extLst>
              </p:cNvPr>
              <p:cNvSpPr/>
              <p:nvPr/>
            </p:nvSpPr>
            <p:spPr>
              <a:xfrm>
                <a:off x="347216" y="1550239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4FDF2764-5DA8-4EDD-B19D-12D1A5BEC5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1550239"/>
                <a:ext cx="1991186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0B71F040-3761-4A78-9C30-33458F1B3369}"/>
                  </a:ext>
                </a:extLst>
              </p:cNvPr>
              <p:cNvSpPr/>
              <p:nvPr/>
            </p:nvSpPr>
            <p:spPr>
              <a:xfrm>
                <a:off x="347216" y="2215723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0B71F040-3761-4A78-9C30-33458F1B33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2215723"/>
                <a:ext cx="1991186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1BBF18F9-DCAB-4A90-90D4-9694847690CD}"/>
                  </a:ext>
                </a:extLst>
              </p:cNvPr>
              <p:cNvSpPr/>
              <p:nvPr/>
            </p:nvSpPr>
            <p:spPr>
              <a:xfrm>
                <a:off x="347216" y="2864964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1BBF18F9-DCAB-4A90-90D4-9694847690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2864964"/>
                <a:ext cx="1991186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8194DD64-C2FE-490D-AFC6-1A376F196E37}"/>
                  </a:ext>
                </a:extLst>
              </p:cNvPr>
              <p:cNvSpPr/>
              <p:nvPr/>
            </p:nvSpPr>
            <p:spPr>
              <a:xfrm>
                <a:off x="347216" y="3513731"/>
                <a:ext cx="14552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8194DD64-C2FE-490D-AFC6-1A376F196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3513731"/>
                <a:ext cx="1455207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D4D1A357-DD0C-47B8-8084-3D9C067B2238}"/>
                  </a:ext>
                </a:extLst>
              </p:cNvPr>
              <p:cNvSpPr/>
              <p:nvPr/>
            </p:nvSpPr>
            <p:spPr>
              <a:xfrm>
                <a:off x="347216" y="4162498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D4D1A357-DD0C-47B8-8084-3D9C067B22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4162498"/>
                <a:ext cx="1991186" cy="46166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865116F1-C939-4DF8-A381-F1B7E3CFBD91}"/>
                  </a:ext>
                </a:extLst>
              </p:cNvPr>
              <p:cNvSpPr/>
              <p:nvPr/>
            </p:nvSpPr>
            <p:spPr>
              <a:xfrm>
                <a:off x="345082" y="5950134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865116F1-C939-4DF8-A381-F1B7E3CFBD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82" y="5950134"/>
                <a:ext cx="1991186" cy="46166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ADF22DF3-A538-420B-8863-9BFF46294537}"/>
                  </a:ext>
                </a:extLst>
              </p:cNvPr>
              <p:cNvSpPr/>
              <p:nvPr/>
            </p:nvSpPr>
            <p:spPr>
              <a:xfrm>
                <a:off x="379495" y="5385813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ADF22DF3-A538-420B-8863-9BFF462945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95" y="5385813"/>
                <a:ext cx="1991186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5EECB09B-E49F-4864-AC15-9395A8E262C0}"/>
                  </a:ext>
                </a:extLst>
              </p:cNvPr>
              <p:cNvSpPr/>
              <p:nvPr/>
            </p:nvSpPr>
            <p:spPr>
              <a:xfrm>
                <a:off x="379495" y="4809835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5EECB09B-E49F-4864-AC15-9395A8E262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95" y="4809835"/>
                <a:ext cx="1991186" cy="461665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C6AD0441-2E7C-4E46-9ADA-32D86381C0D1}"/>
                  </a:ext>
                </a:extLst>
              </p:cNvPr>
              <p:cNvSpPr/>
              <p:nvPr/>
            </p:nvSpPr>
            <p:spPr>
              <a:xfrm>
                <a:off x="4574134" y="97208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C6AD0441-2E7C-4E46-9ADA-32D86381C0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972087"/>
                <a:ext cx="1991186" cy="461665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FBDFBEC3-B39E-4BAC-9443-C3A7093D24E2}"/>
                  </a:ext>
                </a:extLst>
              </p:cNvPr>
              <p:cNvSpPr/>
              <p:nvPr/>
            </p:nvSpPr>
            <p:spPr>
              <a:xfrm>
                <a:off x="4574134" y="1568912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FBDFBEC3-B39E-4BAC-9443-C3A7093D24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1568912"/>
                <a:ext cx="1991186" cy="461665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DC0719F9-FCBE-4D23-A9C6-3AD7798BE4FD}"/>
                  </a:ext>
                </a:extLst>
              </p:cNvPr>
              <p:cNvSpPr/>
              <p:nvPr/>
            </p:nvSpPr>
            <p:spPr>
              <a:xfrm>
                <a:off x="4574134" y="2234396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DC0719F9-FCBE-4D23-A9C6-3AD7798BE4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2234396"/>
                <a:ext cx="1991186" cy="46166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05C48632-A244-4A1C-BFA5-4B5A90456ED4}"/>
                  </a:ext>
                </a:extLst>
              </p:cNvPr>
              <p:cNvSpPr/>
              <p:nvPr/>
            </p:nvSpPr>
            <p:spPr>
              <a:xfrm>
                <a:off x="4574134" y="288363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05C48632-A244-4A1C-BFA5-4B5A90456E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2883637"/>
                <a:ext cx="1991186" cy="461665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7616557D-3437-4FDD-8AFE-967FD1EA75AE}"/>
                  </a:ext>
                </a:extLst>
              </p:cNvPr>
              <p:cNvSpPr/>
              <p:nvPr/>
            </p:nvSpPr>
            <p:spPr>
              <a:xfrm>
                <a:off x="4574134" y="3532404"/>
                <a:ext cx="14552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7616557D-3437-4FDD-8AFE-967FD1EA75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3532404"/>
                <a:ext cx="1455207" cy="461665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3B1BA1E0-7B77-41AA-9635-734AF60E6712}"/>
                  </a:ext>
                </a:extLst>
              </p:cNvPr>
              <p:cNvSpPr/>
              <p:nvPr/>
            </p:nvSpPr>
            <p:spPr>
              <a:xfrm>
                <a:off x="4574134" y="4181171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3B1BA1E0-7B77-41AA-9635-734AF60E67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4181171"/>
                <a:ext cx="1991186" cy="461665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6511038C-7896-419E-A92B-90C4A936C8EF}"/>
                  </a:ext>
                </a:extLst>
              </p:cNvPr>
              <p:cNvSpPr/>
              <p:nvPr/>
            </p:nvSpPr>
            <p:spPr>
              <a:xfrm>
                <a:off x="4572000" y="596880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6511038C-7896-419E-A92B-90C4A936C8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968807"/>
                <a:ext cx="1991186" cy="461665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5CD7D37A-DBFC-4D2A-9B82-C4F13DFE010B}"/>
                  </a:ext>
                </a:extLst>
              </p:cNvPr>
              <p:cNvSpPr/>
              <p:nvPr/>
            </p:nvSpPr>
            <p:spPr>
              <a:xfrm>
                <a:off x="4606413" y="5404486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5CD7D37A-DBFC-4D2A-9B82-C4F13DFE01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413" y="5404486"/>
                <a:ext cx="1991186" cy="461665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B340B6FC-481D-4537-8CD8-1724C51EC21C}"/>
                  </a:ext>
                </a:extLst>
              </p:cNvPr>
              <p:cNvSpPr/>
              <p:nvPr/>
            </p:nvSpPr>
            <p:spPr>
              <a:xfrm>
                <a:off x="4606413" y="4828508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B340B6FC-481D-4537-8CD8-1724C51EC2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413" y="4828508"/>
                <a:ext cx="1991186" cy="461665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4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1646</TotalTime>
  <Words>424</Words>
  <Application>Microsoft Office PowerPoint</Application>
  <PresentationFormat>On-screen Show (4:3)</PresentationFormat>
  <Paragraphs>81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Algebra:  Completing the square 4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93</cp:revision>
  <dcterms:created xsi:type="dcterms:W3CDTF">2018-01-26T08:52:52Z</dcterms:created>
  <dcterms:modified xsi:type="dcterms:W3CDTF">2018-06-28T15:42:36Z</dcterms:modified>
</cp:coreProperties>
</file>