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542" r:id="rId4"/>
    <p:sldId id="5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34" Type="http://schemas.openxmlformats.org/officeDocument/2006/relationships/image" Target="../media/image4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44.png"/><Relationship Id="rId38" Type="http://schemas.openxmlformats.org/officeDocument/2006/relationships/image" Target="../media/image49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37" Type="http://schemas.openxmlformats.org/officeDocument/2006/relationships/image" Target="../media/image48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36" Type="http://schemas.openxmlformats.org/officeDocument/2006/relationships/image" Target="../media/image47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35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60" y="162790"/>
            <a:ext cx="728687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Algebra: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</a:t>
            </a:r>
            <a:r>
              <a:rPr lang="en-GB" sz="4400" b="1">
                <a:solidFill>
                  <a:schemeClr val="bg1"/>
                </a:solidFill>
              </a:rPr>
              <a:t>square 5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841771" y="3924234"/>
                <a:ext cx="702750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71" y="3924234"/>
                <a:ext cx="7027501" cy="738664"/>
              </a:xfrm>
              <a:prstGeom prst="rect">
                <a:avLst/>
              </a:prstGeom>
              <a:blipFill>
                <a:blip r:embed="rId3"/>
                <a:stretch>
                  <a:fillRect l="-1041" t="-826" r="-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/>
              <p:nvPr/>
            </p:nvSpPr>
            <p:spPr>
              <a:xfrm>
                <a:off x="838565" y="4496706"/>
                <a:ext cx="703070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C70368-78AA-4325-A844-1485FC3AC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565" y="4496706"/>
                <a:ext cx="7030707" cy="738664"/>
              </a:xfrm>
              <a:prstGeom prst="rect">
                <a:avLst/>
              </a:prstGeom>
              <a:blipFill>
                <a:blip r:embed="rId8"/>
                <a:stretch>
                  <a:fillRect l="-1127" t="-826" r="-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/>
              <p:nvPr/>
            </p:nvSpPr>
            <p:spPr>
              <a:xfrm>
                <a:off x="671852" y="5154063"/>
                <a:ext cx="71974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B48E21B-71F9-4DC3-9BAC-0438EF78CD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52" y="5154063"/>
                <a:ext cx="7197420" cy="7386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967863"/>
                <a:ext cx="4336123" cy="615553"/>
              </a:xfrm>
              <a:prstGeom prst="rect">
                <a:avLst/>
              </a:prstGeom>
              <a:blipFill>
                <a:blip r:embed="rId2"/>
                <a:stretch>
                  <a:fillRect l="-1688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958185"/>
                <a:ext cx="4336123" cy="615553"/>
              </a:xfrm>
              <a:prstGeom prst="rect">
                <a:avLst/>
              </a:prstGeom>
              <a:blipFill>
                <a:blip r:embed="rId3"/>
                <a:stretch>
                  <a:fillRect l="-1688" r="-1406" b="-2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/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872F74-471E-44DB-9D74-59F6A92E2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8" y="4069940"/>
                <a:ext cx="4336123" cy="615553"/>
              </a:xfrm>
              <a:prstGeom prst="rect">
                <a:avLst/>
              </a:prstGeom>
              <a:blipFill>
                <a:blip r:embed="rId4"/>
                <a:stretch>
                  <a:fillRect l="-1688" r="-1406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/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for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expression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07EE9A5-40C8-4DFB-A809-B387EA11D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4069940"/>
                <a:ext cx="4336123" cy="615553"/>
              </a:xfrm>
              <a:prstGeom prst="rect">
                <a:avLst/>
              </a:prstGeom>
              <a:blipFill>
                <a:blip r:embed="rId5"/>
                <a:stretch>
                  <a:fillRect l="-1688" r="-1406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2115" y="96071"/>
                <a:ext cx="7343808" cy="841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en-GB" sz="2400" dirty="0"/>
                  <a:t>Put the expressions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are integers to be found:</a:t>
                </a:r>
              </a:p>
              <a:p>
                <a:pPr marL="0" indent="0" algn="ctr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15" y="96071"/>
                <a:ext cx="7343808" cy="841935"/>
              </a:xfrm>
              <a:prstGeom prst="rect">
                <a:avLst/>
              </a:prstGeom>
              <a:blipFill>
                <a:blip r:embed="rId2"/>
                <a:stretch>
                  <a:fillRect t="-579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CC39BD3-92B1-4436-9068-B28D94788301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4CC39BD3-92B1-4436-9068-B28D947883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C7105A-9C7E-4D98-8D3E-6583A572A51E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FC7105A-9C7E-4D98-8D3E-6583A572A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F414FA3-830C-4B83-A1AD-64EEDFA47B19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F414FA3-830C-4B83-A1AD-64EEDFA47B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88BFF13-9C8E-4438-AB45-FFC8DE37F7AB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F88BFF13-9C8E-4438-AB45-FFC8DE37F7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BBC713-0809-4655-8716-CC9C13D644B1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BBC713-0809-4655-8716-CC9C13D64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8792196-86EA-48F8-81D9-3A87799E891C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8792196-86EA-48F8-81D9-3A87799E8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73C1AC6-B896-4E03-9367-701A0E4087FD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473C1AC6-B896-4E03-9367-701A0E4087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102B51C-0B3E-4566-A000-432AAF3A4F19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102B51C-0B3E-4566-A000-432AAF3A4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F7171A2-6BF1-4135-9418-0EB508A8E957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F7171A2-6BF1-4135-9418-0EB508A8E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4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532384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953414"/>
                <a:ext cx="199118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1550239"/>
                <a:ext cx="199118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215723"/>
                <a:ext cx="199118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2864964"/>
                <a:ext cx="199118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3513731"/>
                <a:ext cx="145520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16" y="4162498"/>
                <a:ext cx="199118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82" y="5950134"/>
                <a:ext cx="199118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5385813"/>
                <a:ext cx="1991186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95" y="4809835"/>
                <a:ext cx="199118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/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879126F-F0AB-4CC1-BE2F-D0C4599EA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972087"/>
                <a:ext cx="199118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/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B601118-E6A9-4728-BE6D-0D4FD9553C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1568912"/>
                <a:ext cx="199118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/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08B1512-000D-417A-8722-E9978E7A03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234396"/>
                <a:ext cx="199118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/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A326D34-0FA7-460A-945F-5A056C023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2883637"/>
                <a:ext cx="199118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/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765E792-26D2-45F6-A070-E803EE79E1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3532404"/>
                <a:ext cx="1455207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/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97B4826-60C6-4903-A2A1-9AFC156B7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134" y="4181171"/>
                <a:ext cx="199118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/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AE01591-F9E1-4804-A34A-35CFA60305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968807"/>
                <a:ext cx="199118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/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0713D1D4-25E3-4005-9C12-2335168082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5404486"/>
                <a:ext cx="199118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/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8024F2D3-3146-4505-AF3A-8C7A97255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413" y="4828508"/>
                <a:ext cx="1991186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/>
              <p:nvPr/>
            </p:nvSpPr>
            <p:spPr>
              <a:xfrm>
                <a:off x="2214313" y="94723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8E0AF3-FC6D-47F0-9814-E4696C6278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313" y="947237"/>
                <a:ext cx="2168013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/>
              <p:nvPr/>
            </p:nvSpPr>
            <p:spPr>
              <a:xfrm>
                <a:off x="2205164" y="155693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D15BC5D-F0E8-4F6D-BA2E-18A3DA2A5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164" y="1556932"/>
                <a:ext cx="2168013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ontent Placeholder 4">
                <a:extLst>
                  <a:ext uri="{FF2B5EF4-FFF2-40B4-BE49-F238E27FC236}">
                    <a16:creationId xmlns:a16="http://schemas.microsoft.com/office/drawing/2014/main" id="{72B99766-41B5-4B79-AEB7-2EFD1AE3D3D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2011" y="83569"/>
                <a:ext cx="7343808" cy="841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en-GB" sz="2400" dirty="0"/>
                  <a:t>Put the expressions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where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and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2400" dirty="0"/>
                  <a:t> are integers to be found:</a:t>
                </a:r>
              </a:p>
              <a:p>
                <a:pPr marL="0" indent="0" algn="ctr">
                  <a:buNone/>
                </a:pPr>
                <a:endParaRPr lang="en-GB" sz="2400" dirty="0"/>
              </a:p>
            </p:txBody>
          </p:sp>
        </mc:Choice>
        <mc:Fallback xmlns="">
          <p:sp>
            <p:nvSpPr>
              <p:cNvPr id="50" name="Content Placeholder 4">
                <a:extLst>
                  <a:ext uri="{FF2B5EF4-FFF2-40B4-BE49-F238E27FC236}">
                    <a16:creationId xmlns:a16="http://schemas.microsoft.com/office/drawing/2014/main" id="{72B99766-41B5-4B79-AEB7-2EFD1AE3D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1" y="83569"/>
                <a:ext cx="7343808" cy="841935"/>
              </a:xfrm>
              <a:prstGeom prst="rect">
                <a:avLst/>
              </a:prstGeom>
              <a:blipFill>
                <a:blip r:embed="rId22"/>
                <a:stretch>
                  <a:fillRect t="-5797" b="-14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3353C7F-F4D6-4F7F-B109-F48E581C9CF6}"/>
                  </a:ext>
                </a:extLst>
              </p:cNvPr>
              <p:cNvSpPr txBox="1"/>
              <p:nvPr/>
            </p:nvSpPr>
            <p:spPr>
              <a:xfrm>
                <a:off x="1996966" y="224289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3353C7F-F4D6-4F7F-B109-F48E581C9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6966" y="2242893"/>
                <a:ext cx="2168013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FE62B1-D625-4AA6-842A-F72E298C25D0}"/>
                  </a:ext>
                </a:extLst>
              </p:cNvPr>
              <p:cNvSpPr txBox="1"/>
              <p:nvPr/>
            </p:nvSpPr>
            <p:spPr>
              <a:xfrm>
                <a:off x="2247278" y="480179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9FE62B1-D625-4AA6-842A-F72E298C25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278" y="4801792"/>
                <a:ext cx="2168013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57DCF54-41E3-412B-929A-6466B9CA5DA3}"/>
                  </a:ext>
                </a:extLst>
              </p:cNvPr>
              <p:cNvSpPr txBox="1"/>
              <p:nvPr/>
            </p:nvSpPr>
            <p:spPr>
              <a:xfrm>
                <a:off x="2259858" y="415976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57DCF54-41E3-412B-929A-6466B9CA5D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58" y="4159760"/>
                <a:ext cx="216801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730A4B4-D257-44D8-8296-53815A845631}"/>
                  </a:ext>
                </a:extLst>
              </p:cNvPr>
              <p:cNvSpPr txBox="1"/>
              <p:nvPr/>
            </p:nvSpPr>
            <p:spPr>
              <a:xfrm>
                <a:off x="2259858" y="3499479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9730A4B4-D257-44D8-8296-53815A845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58" y="3499479"/>
                <a:ext cx="2168013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368ECAF-1F2E-4433-80BC-B406E90F9935}"/>
                  </a:ext>
                </a:extLst>
              </p:cNvPr>
              <p:cNvSpPr txBox="1"/>
              <p:nvPr/>
            </p:nvSpPr>
            <p:spPr>
              <a:xfrm>
                <a:off x="2247279" y="283779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368ECAF-1F2E-4433-80BC-B406E90F9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279" y="2837794"/>
                <a:ext cx="2168013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63ECFA4-B5EB-4EAB-BDC7-C98B1F7B8172}"/>
                  </a:ext>
                </a:extLst>
              </p:cNvPr>
              <p:cNvSpPr txBox="1"/>
              <p:nvPr/>
            </p:nvSpPr>
            <p:spPr>
              <a:xfrm>
                <a:off x="2298430" y="539530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63ECFA4-B5EB-4EAB-BDC7-C98B1F7B8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430" y="5395303"/>
                <a:ext cx="2168013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357B1EE-DF28-4818-B74E-16847B727C38}"/>
                  </a:ext>
                </a:extLst>
              </p:cNvPr>
              <p:cNvSpPr txBox="1"/>
              <p:nvPr/>
            </p:nvSpPr>
            <p:spPr>
              <a:xfrm>
                <a:off x="2298430" y="5977304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357B1EE-DF28-4818-B74E-16847B727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430" y="5977304"/>
                <a:ext cx="2168013" cy="461665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8F0CAFF-3923-47C6-8F6B-283F59315C4F}"/>
                  </a:ext>
                </a:extLst>
              </p:cNvPr>
              <p:cNvSpPr txBox="1"/>
              <p:nvPr/>
            </p:nvSpPr>
            <p:spPr>
              <a:xfrm>
                <a:off x="6788721" y="97208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8F0CAFF-3923-47C6-8F6B-283F59315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1" y="972087"/>
                <a:ext cx="2168013" cy="461665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A471FDB-3660-412E-9574-0A72F5200623}"/>
                  </a:ext>
                </a:extLst>
              </p:cNvPr>
              <p:cNvSpPr txBox="1"/>
              <p:nvPr/>
            </p:nvSpPr>
            <p:spPr>
              <a:xfrm>
                <a:off x="6788722" y="1541302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A471FDB-3660-412E-9574-0A72F52006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2" y="1541302"/>
                <a:ext cx="2168013" cy="461665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D2E9D96-D637-4943-A800-4A4027A8FCF3}"/>
                  </a:ext>
                </a:extLst>
              </p:cNvPr>
              <p:cNvSpPr txBox="1"/>
              <p:nvPr/>
            </p:nvSpPr>
            <p:spPr>
              <a:xfrm>
                <a:off x="6788724" y="290317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D2E9D96-D637-4943-A800-4A4027A8F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4" y="2903171"/>
                <a:ext cx="2168013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632C6E-9FAB-457B-B65A-E56D5388D664}"/>
                  </a:ext>
                </a:extLst>
              </p:cNvPr>
              <p:cNvSpPr txBox="1"/>
              <p:nvPr/>
            </p:nvSpPr>
            <p:spPr>
              <a:xfrm>
                <a:off x="6788725" y="3579935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B6632C6E-9FAB-457B-B65A-E56D5388D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5" y="3579935"/>
                <a:ext cx="2168013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807D175-51E9-476C-A989-52F730F440BB}"/>
                  </a:ext>
                </a:extLst>
              </p:cNvPr>
              <p:cNvSpPr txBox="1"/>
              <p:nvPr/>
            </p:nvSpPr>
            <p:spPr>
              <a:xfrm>
                <a:off x="6788725" y="4206738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807D175-51E9-476C-A989-52F730F44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5" y="4206738"/>
                <a:ext cx="2168013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FA5794D-06FF-45E4-9091-100B82514286}"/>
                  </a:ext>
                </a:extLst>
              </p:cNvPr>
              <p:cNvSpPr txBox="1"/>
              <p:nvPr/>
            </p:nvSpPr>
            <p:spPr>
              <a:xfrm>
                <a:off x="6788726" y="4833541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FA5794D-06FF-45E4-9091-100B82514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6" y="4833541"/>
                <a:ext cx="2168013" cy="461665"/>
              </a:xfrm>
              <a:prstGeom prst="rect">
                <a:avLst/>
              </a:prstGeom>
              <a:blipFill>
                <a:blip r:embed="rId35"/>
                <a:stretch>
                  <a:fillRect l="-282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309BE71-9FAD-4FCB-805C-84C7100470A3}"/>
                  </a:ext>
                </a:extLst>
              </p:cNvPr>
              <p:cNvSpPr txBox="1"/>
              <p:nvPr/>
            </p:nvSpPr>
            <p:spPr>
              <a:xfrm>
                <a:off x="6788727" y="5411380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309BE71-9FAD-4FCB-805C-84C710047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7" y="5411380"/>
                <a:ext cx="2168013" cy="461665"/>
              </a:xfrm>
              <a:prstGeom prst="rect">
                <a:avLst/>
              </a:prstGeom>
              <a:blipFill>
                <a:blip r:embed="rId36"/>
                <a:stretch>
                  <a:fillRect l="-282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5B01D5-4145-4B08-B828-CAB29D18C486}"/>
                  </a:ext>
                </a:extLst>
              </p:cNvPr>
              <p:cNvSpPr txBox="1"/>
              <p:nvPr/>
            </p:nvSpPr>
            <p:spPr>
              <a:xfrm>
                <a:off x="6788728" y="5957183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15B01D5-4145-4B08-B828-CAB29D18C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8" y="5957183"/>
                <a:ext cx="2168013" cy="461665"/>
              </a:xfrm>
              <a:prstGeom prst="rect">
                <a:avLst/>
              </a:prstGeom>
              <a:blipFill>
                <a:blip r:embed="rId37"/>
                <a:stretch>
                  <a:fillRect l="-282" r="-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9604BBE-6AD1-489D-92DB-6A7E7A2DFD98}"/>
                  </a:ext>
                </a:extLst>
              </p:cNvPr>
              <p:cNvSpPr txBox="1"/>
              <p:nvPr/>
            </p:nvSpPr>
            <p:spPr>
              <a:xfrm>
                <a:off x="6788721" y="2155997"/>
                <a:ext cx="21680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A9604BBE-6AD1-489D-92DB-6A7E7A2DF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721" y="2155997"/>
                <a:ext cx="2168013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1643</TotalTime>
  <Words>423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Algebra:  Completing the square 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91</cp:revision>
  <dcterms:created xsi:type="dcterms:W3CDTF">2018-01-26T08:52:52Z</dcterms:created>
  <dcterms:modified xsi:type="dcterms:W3CDTF">2018-06-28T15:42:28Z</dcterms:modified>
</cp:coreProperties>
</file>