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67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5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</a:t>
            </a:r>
            <a:r>
              <a:rPr lang="en-GB" sz="4400" b="1">
                <a:solidFill>
                  <a:schemeClr val="bg1"/>
                </a:solidFill>
              </a:rPr>
              <a:t>square 6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blipFill>
                <a:blip r:embed="rId3"/>
                <a:stretch>
                  <a:fillRect l="-1474" t="-826" r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blipFill>
                <a:blip r:embed="rId8"/>
                <a:stretch>
                  <a:fillRect l="-1561" t="-826" r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blipFill>
                <a:blip r:embed="rId9"/>
                <a:stretch>
                  <a:fillRect l="-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  <a:blipFill>
                <a:blip r:embed="rId2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205049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205049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205049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20504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514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51451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205049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205049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205049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205049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/>
              <p:nvPr/>
            </p:nvSpPr>
            <p:spPr>
              <a:xfrm>
                <a:off x="4574134" y="972087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205049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205049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2050498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205049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514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51451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205049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205049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2050498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2050498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/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/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0438" y="25109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8" y="25109"/>
                <a:ext cx="7343808" cy="841935"/>
              </a:xfrm>
              <a:prstGeom prst="rect">
                <a:avLst/>
              </a:prstGeom>
              <a:blipFill>
                <a:blip r:embed="rId4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/>
              <p:nvPr/>
            </p:nvSpPr>
            <p:spPr>
              <a:xfrm>
                <a:off x="6788721" y="972087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1" y="972087"/>
                <a:ext cx="235527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374D67-BB60-4E43-9E87-CC9BC5EFC097}"/>
                  </a:ext>
                </a:extLst>
              </p:cNvPr>
              <p:cNvSpPr/>
              <p:nvPr/>
            </p:nvSpPr>
            <p:spPr>
              <a:xfrm>
                <a:off x="272572" y="960463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1374D67-BB60-4E43-9E87-CC9BC5EFC0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960463"/>
                <a:ext cx="205049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8EC4AE9-0B71-4002-A573-11381C50AF9E}"/>
                  </a:ext>
                </a:extLst>
              </p:cNvPr>
              <p:cNvSpPr/>
              <p:nvPr/>
            </p:nvSpPr>
            <p:spPr>
              <a:xfrm>
                <a:off x="272572" y="1557288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8EC4AE9-0B71-4002-A573-11381C50AF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1557288"/>
                <a:ext cx="205049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452592F-A669-440B-8390-0E22D93BADF7}"/>
                  </a:ext>
                </a:extLst>
              </p:cNvPr>
              <p:cNvSpPr/>
              <p:nvPr/>
            </p:nvSpPr>
            <p:spPr>
              <a:xfrm>
                <a:off x="272572" y="2222772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452592F-A669-440B-8390-0E22D93BAD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2222772"/>
                <a:ext cx="205049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7567D8C-32D8-4ACC-8798-3F1517B2BA46}"/>
                  </a:ext>
                </a:extLst>
              </p:cNvPr>
              <p:cNvSpPr/>
              <p:nvPr/>
            </p:nvSpPr>
            <p:spPr>
              <a:xfrm>
                <a:off x="272572" y="2872013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7567D8C-32D8-4ACC-8798-3F1517B2BA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2872013"/>
                <a:ext cx="2050498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6AFDB46-0494-4C62-A350-149E33A1A1C4}"/>
                  </a:ext>
                </a:extLst>
              </p:cNvPr>
              <p:cNvSpPr/>
              <p:nvPr/>
            </p:nvSpPr>
            <p:spPr>
              <a:xfrm>
                <a:off x="272572" y="3520780"/>
                <a:ext cx="1514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6AFDB46-0494-4C62-A350-149E33A1A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3520780"/>
                <a:ext cx="1514517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5927C66-9DAD-44DE-9FB8-84E36C2AD584}"/>
                  </a:ext>
                </a:extLst>
              </p:cNvPr>
              <p:cNvSpPr/>
              <p:nvPr/>
            </p:nvSpPr>
            <p:spPr>
              <a:xfrm>
                <a:off x="272572" y="4169547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5927C66-9DAD-44DE-9FB8-84E36C2AD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" y="4169547"/>
                <a:ext cx="2050498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86BF247-3C11-42E6-B7C2-159F9779DEA2}"/>
                  </a:ext>
                </a:extLst>
              </p:cNvPr>
              <p:cNvSpPr/>
              <p:nvPr/>
            </p:nvSpPr>
            <p:spPr>
              <a:xfrm>
                <a:off x="270438" y="5957183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86BF247-3C11-42E6-B7C2-159F9779DE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38" y="5957183"/>
                <a:ext cx="205049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FBDE436-9F7B-4907-9A8B-CE7EF5BCCED0}"/>
                  </a:ext>
                </a:extLst>
              </p:cNvPr>
              <p:cNvSpPr/>
              <p:nvPr/>
            </p:nvSpPr>
            <p:spPr>
              <a:xfrm>
                <a:off x="304851" y="5392862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FBDE436-9F7B-4907-9A8B-CE7EF5BCCE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51" y="5392862"/>
                <a:ext cx="205049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F3C0656-14D2-4925-A62F-1207B1CE27A3}"/>
                  </a:ext>
                </a:extLst>
              </p:cNvPr>
              <p:cNvSpPr/>
              <p:nvPr/>
            </p:nvSpPr>
            <p:spPr>
              <a:xfrm>
                <a:off x="304851" y="4816884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F3C0656-14D2-4925-A62F-1207B1CE2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51" y="4816884"/>
                <a:ext cx="2050498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6D713719-F862-47E9-925F-30961AF01F9F}"/>
                  </a:ext>
                </a:extLst>
              </p:cNvPr>
              <p:cNvSpPr/>
              <p:nvPr/>
            </p:nvSpPr>
            <p:spPr>
              <a:xfrm>
                <a:off x="4499490" y="979136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6D713719-F862-47E9-925F-30961AF01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979136"/>
                <a:ext cx="205049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8C00594-1BB3-4890-94A2-EEC41A98D8E4}"/>
                  </a:ext>
                </a:extLst>
              </p:cNvPr>
              <p:cNvSpPr/>
              <p:nvPr/>
            </p:nvSpPr>
            <p:spPr>
              <a:xfrm>
                <a:off x="4499490" y="1575961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8C00594-1BB3-4890-94A2-EEC41A98D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1575961"/>
                <a:ext cx="2050498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8EEBC05-2BEB-4B91-9B17-47DA74ACA1FA}"/>
                  </a:ext>
                </a:extLst>
              </p:cNvPr>
              <p:cNvSpPr/>
              <p:nvPr/>
            </p:nvSpPr>
            <p:spPr>
              <a:xfrm>
                <a:off x="4499490" y="2241445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8EEBC05-2BEB-4B91-9B17-47DA74ACA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2241445"/>
                <a:ext cx="2050498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20EB42-4549-421C-BD48-D5C585726278}"/>
                  </a:ext>
                </a:extLst>
              </p:cNvPr>
              <p:cNvSpPr/>
              <p:nvPr/>
            </p:nvSpPr>
            <p:spPr>
              <a:xfrm>
                <a:off x="4499490" y="2890686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820EB42-4549-421C-BD48-D5C585726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2890686"/>
                <a:ext cx="205049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82E0CC-C088-4C49-84B6-5B5D959A9A5A}"/>
                  </a:ext>
                </a:extLst>
              </p:cNvPr>
              <p:cNvSpPr/>
              <p:nvPr/>
            </p:nvSpPr>
            <p:spPr>
              <a:xfrm>
                <a:off x="4499490" y="3539453"/>
                <a:ext cx="15145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82E0CC-C088-4C49-84B6-5B5D959A9A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3539453"/>
                <a:ext cx="1514517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BF254BA-FF96-4F03-814A-A92D18D59420}"/>
                  </a:ext>
                </a:extLst>
              </p:cNvPr>
              <p:cNvSpPr/>
              <p:nvPr/>
            </p:nvSpPr>
            <p:spPr>
              <a:xfrm>
                <a:off x="4499490" y="4188220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9BF254BA-FF96-4F03-814A-A92D18D594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90" y="4188220"/>
                <a:ext cx="2050498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64BF7B4-BDEE-4500-92C2-874191B90FF5}"/>
                  </a:ext>
                </a:extLst>
              </p:cNvPr>
              <p:cNvSpPr/>
              <p:nvPr/>
            </p:nvSpPr>
            <p:spPr>
              <a:xfrm>
                <a:off x="4497356" y="5975856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64BF7B4-BDEE-4500-92C2-874191B90F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356" y="5975856"/>
                <a:ext cx="2050498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9F34E4C3-5790-4B4A-BA4D-7DCD5C5DBF36}"/>
                  </a:ext>
                </a:extLst>
              </p:cNvPr>
              <p:cNvSpPr/>
              <p:nvPr/>
            </p:nvSpPr>
            <p:spPr>
              <a:xfrm>
                <a:off x="4531769" y="5411535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9F34E4C3-5790-4B4A-BA4D-7DCD5C5DB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69" y="5411535"/>
                <a:ext cx="2050498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022C1B8-E27F-40B9-A645-DEAE12A3DE7B}"/>
                  </a:ext>
                </a:extLst>
              </p:cNvPr>
              <p:cNvSpPr/>
              <p:nvPr/>
            </p:nvSpPr>
            <p:spPr>
              <a:xfrm>
                <a:off x="4531769" y="4835557"/>
                <a:ext cx="2050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7022C1B8-E27F-40B9-A645-DEAE12A3DE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769" y="4835557"/>
                <a:ext cx="2050498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A254A3F-C35C-41AE-B772-0068FC2B4717}"/>
                  </a:ext>
                </a:extLst>
              </p:cNvPr>
              <p:cNvSpPr txBox="1"/>
              <p:nvPr/>
            </p:nvSpPr>
            <p:spPr>
              <a:xfrm>
                <a:off x="2260524" y="353945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A254A3F-C35C-41AE-B772-0068FC2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24" y="3539453"/>
                <a:ext cx="216801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A6641E05-0CD8-4F3E-A7CD-6FFD2F9D4A60}"/>
                  </a:ext>
                </a:extLst>
              </p:cNvPr>
              <p:cNvSpPr txBox="1"/>
              <p:nvPr/>
            </p:nvSpPr>
            <p:spPr>
              <a:xfrm>
                <a:off x="2260525" y="417616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A6641E05-0CD8-4F3E-A7CD-6FFD2F9D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25" y="4176160"/>
                <a:ext cx="216801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117B51FD-4E3F-46D9-8006-85A3C41B86EA}"/>
                  </a:ext>
                </a:extLst>
              </p:cNvPr>
              <p:cNvSpPr txBox="1"/>
              <p:nvPr/>
            </p:nvSpPr>
            <p:spPr>
              <a:xfrm>
                <a:off x="2241132" y="4789325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117B51FD-4E3F-46D9-8006-85A3C41B8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32" y="4789325"/>
                <a:ext cx="2168013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D283A128-CF1B-4A20-A896-D88ED027C42C}"/>
                  </a:ext>
                </a:extLst>
              </p:cNvPr>
              <p:cNvSpPr txBox="1"/>
              <p:nvPr/>
            </p:nvSpPr>
            <p:spPr>
              <a:xfrm>
                <a:off x="2260526" y="538208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D283A128-CF1B-4A20-A896-D88ED027C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526" y="5382088"/>
                <a:ext cx="2168013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86354BF-6B30-42ED-B0B8-83DBC6019872}"/>
                  </a:ext>
                </a:extLst>
              </p:cNvPr>
              <p:cNvSpPr txBox="1"/>
              <p:nvPr/>
            </p:nvSpPr>
            <p:spPr>
              <a:xfrm>
                <a:off x="2241132" y="594395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86354BF-6B30-42ED-B0B8-83DBC6019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32" y="5943957"/>
                <a:ext cx="216801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0BA1DE7-3C83-4237-B0AC-0AE16551FEC8}"/>
                  </a:ext>
                </a:extLst>
              </p:cNvPr>
              <p:cNvSpPr txBox="1"/>
              <p:nvPr/>
            </p:nvSpPr>
            <p:spPr>
              <a:xfrm>
                <a:off x="2241131" y="224005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40BA1DE7-3C83-4237-B0AC-0AE16551F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31" y="2240059"/>
                <a:ext cx="2168013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D1B65E0C-1E69-4A5A-8125-DFAE4F4CB1CC}"/>
                  </a:ext>
                </a:extLst>
              </p:cNvPr>
              <p:cNvSpPr txBox="1"/>
              <p:nvPr/>
            </p:nvSpPr>
            <p:spPr>
              <a:xfrm>
                <a:off x="2241132" y="293756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D1B65E0C-1E69-4A5A-8125-DFAE4F4C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32" y="2937562"/>
                <a:ext cx="2168013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23E3442-EFAB-4213-A32A-D328A0B65AB9}"/>
                  </a:ext>
                </a:extLst>
              </p:cNvPr>
              <p:cNvSpPr txBox="1"/>
              <p:nvPr/>
            </p:nvSpPr>
            <p:spPr>
              <a:xfrm>
                <a:off x="6599246" y="1556931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23E3442-EFAB-4213-A32A-D328A0B65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246" y="1556931"/>
                <a:ext cx="2355279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23C6220-E5F8-4010-A3C1-4F5B1EB6EA29}"/>
                  </a:ext>
                </a:extLst>
              </p:cNvPr>
              <p:cNvSpPr txBox="1"/>
              <p:nvPr/>
            </p:nvSpPr>
            <p:spPr>
              <a:xfrm>
                <a:off x="6516147" y="2256304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23C6220-E5F8-4010-A3C1-4F5B1EB6E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47" y="2256304"/>
                <a:ext cx="2355279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84F3B439-3633-4762-950A-A0B6F28F0B50}"/>
                  </a:ext>
                </a:extLst>
              </p:cNvPr>
              <p:cNvSpPr txBox="1"/>
              <p:nvPr/>
            </p:nvSpPr>
            <p:spPr>
              <a:xfrm>
                <a:off x="6516148" y="2953874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84F3B439-3633-4762-950A-A0B6F28F0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48" y="2953874"/>
                <a:ext cx="2355279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82ECBCD5-F907-4BF0-8081-DE807E68AA7B}"/>
                  </a:ext>
                </a:extLst>
              </p:cNvPr>
              <p:cNvSpPr txBox="1"/>
              <p:nvPr/>
            </p:nvSpPr>
            <p:spPr>
              <a:xfrm>
                <a:off x="6516149" y="3562533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82ECBCD5-F907-4BF0-8081-DE807E68A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49" y="3562533"/>
                <a:ext cx="2355279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E928C355-42BE-45E7-B81E-201C7C854F0E}"/>
                  </a:ext>
                </a:extLst>
              </p:cNvPr>
              <p:cNvSpPr txBox="1"/>
              <p:nvPr/>
            </p:nvSpPr>
            <p:spPr>
              <a:xfrm>
                <a:off x="6547854" y="4172661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E928C355-42BE-45E7-B81E-201C7C854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854" y="4172661"/>
                <a:ext cx="2355279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F81AF22-5161-4235-B4EF-9273F43D9043}"/>
                  </a:ext>
                </a:extLst>
              </p:cNvPr>
              <p:cNvSpPr txBox="1"/>
              <p:nvPr/>
            </p:nvSpPr>
            <p:spPr>
              <a:xfrm>
                <a:off x="6582267" y="4783261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CF81AF22-5161-4235-B4EF-9273F43D9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267" y="4783261"/>
                <a:ext cx="2355279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6228DF7-EF4B-4A53-B443-FF8CBAB40E05}"/>
                  </a:ext>
                </a:extLst>
              </p:cNvPr>
              <p:cNvSpPr txBox="1"/>
              <p:nvPr/>
            </p:nvSpPr>
            <p:spPr>
              <a:xfrm>
                <a:off x="6616680" y="5392861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6228DF7-EF4B-4A53-B443-FF8CBAB40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680" y="5392861"/>
                <a:ext cx="2355279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259DC5D-0D3B-4B1C-ACB9-754EA3D79519}"/>
                  </a:ext>
                </a:extLst>
              </p:cNvPr>
              <p:cNvSpPr txBox="1"/>
              <p:nvPr/>
            </p:nvSpPr>
            <p:spPr>
              <a:xfrm>
                <a:off x="6636065" y="5973390"/>
                <a:ext cx="23552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259DC5D-0D3B-4B1C-ACB9-754EA3D79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065" y="5973390"/>
                <a:ext cx="2355279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1657</TotalTime>
  <Words>424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95</cp:revision>
  <dcterms:created xsi:type="dcterms:W3CDTF">2018-01-26T08:52:52Z</dcterms:created>
  <dcterms:modified xsi:type="dcterms:W3CDTF">2018-06-28T15:42:22Z</dcterms:modified>
</cp:coreProperties>
</file>