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5" r:id="rId4"/>
    <p:sldId id="54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6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5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2" Type="http://schemas.openxmlformats.org/officeDocument/2006/relationships/image" Target="../media/image11.png"/><Relationship Id="rId16" Type="http://schemas.openxmlformats.org/officeDocument/2006/relationships/image" Target="../media/image24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3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7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 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84667" y="4980322"/>
                <a:ext cx="857696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67" y="4980322"/>
                <a:ext cx="8576963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3726F5-4273-46D6-8F71-1D919BB0EA39}"/>
                  </a:ext>
                </a:extLst>
              </p:cNvPr>
              <p:cNvSpPr txBox="1"/>
              <p:nvPr/>
            </p:nvSpPr>
            <p:spPr>
              <a:xfrm>
                <a:off x="184667" y="3856579"/>
                <a:ext cx="857696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3726F5-4273-46D6-8F71-1D919BB0E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67" y="3856579"/>
                <a:ext cx="8576963" cy="11079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57DBFE-98B1-408E-9798-E63E0E350140}"/>
                  </a:ext>
                </a:extLst>
              </p:cNvPr>
              <p:cNvSpPr txBox="1"/>
              <p:nvPr/>
            </p:nvSpPr>
            <p:spPr>
              <a:xfrm>
                <a:off x="635669" y="847773"/>
                <a:ext cx="304410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57DBFE-98B1-408E-9798-E63E0E350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69" y="847773"/>
                <a:ext cx="3044103" cy="923330"/>
              </a:xfrm>
              <a:prstGeom prst="rect">
                <a:avLst/>
              </a:prstGeom>
              <a:blipFill>
                <a:blip r:embed="rId2"/>
                <a:stretch>
                  <a:fillRect l="-1600" b="-7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AB9EAB-96B9-4D8A-8331-D684C29A86D1}"/>
                  </a:ext>
                </a:extLst>
              </p:cNvPr>
              <p:cNvSpPr txBox="1"/>
              <p:nvPr/>
            </p:nvSpPr>
            <p:spPr>
              <a:xfrm>
                <a:off x="5033688" y="847773"/>
                <a:ext cx="304410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AB9EAB-96B9-4D8A-8331-D684C29A8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88" y="847773"/>
                <a:ext cx="3044103" cy="923330"/>
              </a:xfrm>
              <a:prstGeom prst="rect">
                <a:avLst/>
              </a:prstGeom>
              <a:blipFill>
                <a:blip r:embed="rId3"/>
                <a:stretch>
                  <a:fillRect l="-1603" b="-7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D80735-9B1B-405E-B87D-E55AC834DD9D}"/>
                  </a:ext>
                </a:extLst>
              </p:cNvPr>
              <p:cNvSpPr txBox="1"/>
              <p:nvPr/>
            </p:nvSpPr>
            <p:spPr>
              <a:xfrm>
                <a:off x="635669" y="3981604"/>
                <a:ext cx="304410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D80735-9B1B-405E-B87D-E55AC834D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69" y="3981604"/>
                <a:ext cx="3044103" cy="923330"/>
              </a:xfrm>
              <a:prstGeom prst="rect">
                <a:avLst/>
              </a:prstGeom>
              <a:blipFill>
                <a:blip r:embed="rId4"/>
                <a:stretch>
                  <a:fillRect l="-1600" b="-7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9FB2BF-2007-490E-B975-E5E74C394FAA}"/>
                  </a:ext>
                </a:extLst>
              </p:cNvPr>
              <p:cNvSpPr txBox="1"/>
              <p:nvPr/>
            </p:nvSpPr>
            <p:spPr>
              <a:xfrm>
                <a:off x="5033687" y="3981604"/>
                <a:ext cx="304410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coordinates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turning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point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graph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9FB2BF-2007-490E-B975-E5E74C394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87" y="3981604"/>
                <a:ext cx="3044103" cy="923330"/>
              </a:xfrm>
              <a:prstGeom prst="rect">
                <a:avLst/>
              </a:prstGeom>
              <a:blipFill>
                <a:blip r:embed="rId5"/>
                <a:stretch>
                  <a:fillRect l="-1603" b="-7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44667" y="243714"/>
            <a:ext cx="8562814" cy="841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sz="2400" dirty="0"/>
              <a:t>Find the coordinates of the turning point of the following graphs:</a:t>
            </a:r>
          </a:p>
          <a:p>
            <a:pPr marL="0" indent="0" algn="ctr">
              <a:buNone/>
            </a:pP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4466933" y="381093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933" y="3810934"/>
                <a:ext cx="2568139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4464799" y="5598570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5598570"/>
                <a:ext cx="2568139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4499212" y="5034249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12" y="5034249"/>
                <a:ext cx="2568139" cy="461665"/>
              </a:xfrm>
              <a:prstGeom prst="rect">
                <a:avLst/>
              </a:prstGeom>
              <a:blipFill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4499212" y="4458271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12" y="4458271"/>
                <a:ext cx="2568139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CE9FB7-EA39-4AF3-82CE-2CB0397E4EFE}"/>
                  </a:ext>
                </a:extLst>
              </p:cNvPr>
              <p:cNvSpPr/>
              <p:nvPr/>
            </p:nvSpPr>
            <p:spPr>
              <a:xfrm>
                <a:off x="4464799" y="125014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CE9FB7-EA39-4AF3-82CE-2CB0397E4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1250143"/>
                <a:ext cx="2568139" cy="461665"/>
              </a:xfrm>
              <a:prstGeom prst="rect">
                <a:avLst/>
              </a:prstGeom>
              <a:blipFill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7094A5C-CBAA-415B-9F5D-E01E10C97942}"/>
                  </a:ext>
                </a:extLst>
              </p:cNvPr>
              <p:cNvSpPr/>
              <p:nvPr/>
            </p:nvSpPr>
            <p:spPr>
              <a:xfrm>
                <a:off x="4464799" y="1846968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7094A5C-CBAA-415B-9F5D-E01E10C97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1846968"/>
                <a:ext cx="2568139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9AEC87-36A9-4EF6-95BA-CDF64602615B}"/>
                  </a:ext>
                </a:extLst>
              </p:cNvPr>
              <p:cNvSpPr/>
              <p:nvPr/>
            </p:nvSpPr>
            <p:spPr>
              <a:xfrm>
                <a:off x="4464799" y="2512452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9AEC87-36A9-4EF6-95BA-CDF6460261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2512452"/>
                <a:ext cx="2568139" cy="46166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E4A5C97-ABA4-40EB-AA30-AEC3BD9D6D5C}"/>
                  </a:ext>
                </a:extLst>
              </p:cNvPr>
              <p:cNvSpPr/>
              <p:nvPr/>
            </p:nvSpPr>
            <p:spPr>
              <a:xfrm>
                <a:off x="4464799" y="316169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E4A5C97-ABA4-40EB-AA30-AEC3BD9D6D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3161693"/>
                <a:ext cx="2568139" cy="461665"/>
              </a:xfrm>
              <a:prstGeom prst="rect">
                <a:avLst/>
              </a:prstGeom>
              <a:blipFill>
                <a:blip r:embed="rId9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10FF9A0-602F-427D-8BA6-2E27F5E5C388}"/>
                  </a:ext>
                </a:extLst>
              </p:cNvPr>
              <p:cNvSpPr/>
              <p:nvPr/>
            </p:nvSpPr>
            <p:spPr>
              <a:xfrm>
                <a:off x="105373" y="127908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10FF9A0-602F-427D-8BA6-2E27F5E5C3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1279084"/>
                <a:ext cx="2568139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ED2B2E8-0005-450C-8184-6794EBAEBD15}"/>
                  </a:ext>
                </a:extLst>
              </p:cNvPr>
              <p:cNvSpPr/>
              <p:nvPr/>
            </p:nvSpPr>
            <p:spPr>
              <a:xfrm>
                <a:off x="105373" y="1875909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ED2B2E8-0005-450C-8184-6794EBAEBD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1875909"/>
                <a:ext cx="2568139" cy="461665"/>
              </a:xfrm>
              <a:prstGeom prst="rect">
                <a:avLst/>
              </a:prstGeom>
              <a:blipFill>
                <a:blip r:embed="rId1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D5ECC2B-0942-4D8D-9020-2A9B8EF4B192}"/>
                  </a:ext>
                </a:extLst>
              </p:cNvPr>
              <p:cNvSpPr/>
              <p:nvPr/>
            </p:nvSpPr>
            <p:spPr>
              <a:xfrm>
                <a:off x="105373" y="254139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D5ECC2B-0942-4D8D-9020-2A9B8EF4B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2541393"/>
                <a:ext cx="2568139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B35864-F674-4396-B5EE-06360BC6A7F9}"/>
                  </a:ext>
                </a:extLst>
              </p:cNvPr>
              <p:cNvSpPr/>
              <p:nvPr/>
            </p:nvSpPr>
            <p:spPr>
              <a:xfrm>
                <a:off x="105373" y="319063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B35864-F674-4396-B5EE-06360BC6A7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3190634"/>
                <a:ext cx="2568139" cy="461665"/>
              </a:xfrm>
              <a:prstGeom prst="rect">
                <a:avLst/>
              </a:prstGeom>
              <a:blipFill>
                <a:blip r:embed="rId1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C730A44-502E-4F7B-A2FB-BA0682CD8342}"/>
                  </a:ext>
                </a:extLst>
              </p:cNvPr>
              <p:cNvSpPr/>
              <p:nvPr/>
            </p:nvSpPr>
            <p:spPr>
              <a:xfrm>
                <a:off x="146801" y="3791280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C730A44-502E-4F7B-A2FB-BA0682CD83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01" y="3791280"/>
                <a:ext cx="2568139" cy="461665"/>
              </a:xfrm>
              <a:prstGeom prst="rect">
                <a:avLst/>
              </a:prstGeom>
              <a:blipFill>
                <a:blip r:embed="rId1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8B86B92-1407-4AAB-925D-68BD409C1870}"/>
                  </a:ext>
                </a:extLst>
              </p:cNvPr>
              <p:cNvSpPr/>
              <p:nvPr/>
            </p:nvSpPr>
            <p:spPr>
              <a:xfrm>
                <a:off x="144667" y="5578916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8B86B92-1407-4AAB-925D-68BD409C1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67" y="5578916"/>
                <a:ext cx="2568139" cy="461665"/>
              </a:xfrm>
              <a:prstGeom prst="rect">
                <a:avLst/>
              </a:prstGeom>
              <a:blipFill>
                <a:blip r:embed="rId1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067F4B2-3841-408E-9B7D-A4D677491C08}"/>
                  </a:ext>
                </a:extLst>
              </p:cNvPr>
              <p:cNvSpPr/>
              <p:nvPr/>
            </p:nvSpPr>
            <p:spPr>
              <a:xfrm>
                <a:off x="179080" y="5014595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067F4B2-3841-408E-9B7D-A4D677491C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80" y="5014595"/>
                <a:ext cx="2568139" cy="461665"/>
              </a:xfrm>
              <a:prstGeom prst="rect">
                <a:avLst/>
              </a:prstGeom>
              <a:blipFill>
                <a:blip r:embed="rId16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E340E49-3D3D-4C22-9B9E-257C920CE948}"/>
                  </a:ext>
                </a:extLst>
              </p:cNvPr>
              <p:cNvSpPr/>
              <p:nvPr/>
            </p:nvSpPr>
            <p:spPr>
              <a:xfrm>
                <a:off x="179080" y="4438617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E340E49-3D3D-4C22-9B9E-257C920CE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80" y="4438617"/>
                <a:ext cx="2568139" cy="461665"/>
              </a:xfrm>
              <a:prstGeom prst="rect">
                <a:avLst/>
              </a:prstGeom>
              <a:blipFill>
                <a:blip r:embed="rId1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11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44667" y="243714"/>
            <a:ext cx="8562814" cy="841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sz="2400" dirty="0"/>
              <a:t>Find the coordinates of the turning point of the following graphs:</a:t>
            </a:r>
          </a:p>
          <a:p>
            <a:pPr marL="0" indent="0" algn="ctr">
              <a:buNone/>
            </a:pP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4466933" y="381093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933" y="3810934"/>
                <a:ext cx="2568139" cy="461665"/>
              </a:xfrm>
              <a:prstGeom prst="rect">
                <a:avLst/>
              </a:prstGeom>
              <a:blipFill>
                <a:blip r:embed="rId2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4464799" y="5598570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5598570"/>
                <a:ext cx="2568139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4499212" y="5034249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12" y="5034249"/>
                <a:ext cx="2568139" cy="461665"/>
              </a:xfrm>
              <a:prstGeom prst="rect">
                <a:avLst/>
              </a:prstGeom>
              <a:blipFill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4499212" y="4458271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12" y="4458271"/>
                <a:ext cx="2568139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CE9FB7-EA39-4AF3-82CE-2CB0397E4EFE}"/>
                  </a:ext>
                </a:extLst>
              </p:cNvPr>
              <p:cNvSpPr/>
              <p:nvPr/>
            </p:nvSpPr>
            <p:spPr>
              <a:xfrm>
                <a:off x="4464799" y="125014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CE9FB7-EA39-4AF3-82CE-2CB0397E4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1250143"/>
                <a:ext cx="2568139" cy="461665"/>
              </a:xfrm>
              <a:prstGeom prst="rect">
                <a:avLst/>
              </a:prstGeom>
              <a:blipFill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7094A5C-CBAA-415B-9F5D-E01E10C97942}"/>
                  </a:ext>
                </a:extLst>
              </p:cNvPr>
              <p:cNvSpPr/>
              <p:nvPr/>
            </p:nvSpPr>
            <p:spPr>
              <a:xfrm>
                <a:off x="4464799" y="1846968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7094A5C-CBAA-415B-9F5D-E01E10C97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1846968"/>
                <a:ext cx="2568139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9AEC87-36A9-4EF6-95BA-CDF64602615B}"/>
                  </a:ext>
                </a:extLst>
              </p:cNvPr>
              <p:cNvSpPr/>
              <p:nvPr/>
            </p:nvSpPr>
            <p:spPr>
              <a:xfrm>
                <a:off x="4464799" y="2512452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A9AEC87-36A9-4EF6-95BA-CDF6460261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2512452"/>
                <a:ext cx="2568139" cy="46166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E4A5C97-ABA4-40EB-AA30-AEC3BD9D6D5C}"/>
                  </a:ext>
                </a:extLst>
              </p:cNvPr>
              <p:cNvSpPr/>
              <p:nvPr/>
            </p:nvSpPr>
            <p:spPr>
              <a:xfrm>
                <a:off x="4464799" y="316169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E4A5C97-ABA4-40EB-AA30-AEC3BD9D6D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799" y="3161693"/>
                <a:ext cx="2568139" cy="461665"/>
              </a:xfrm>
              <a:prstGeom prst="rect">
                <a:avLst/>
              </a:prstGeom>
              <a:blipFill>
                <a:blip r:embed="rId9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10FF9A0-602F-427D-8BA6-2E27F5E5C388}"/>
                  </a:ext>
                </a:extLst>
              </p:cNvPr>
              <p:cNvSpPr/>
              <p:nvPr/>
            </p:nvSpPr>
            <p:spPr>
              <a:xfrm>
                <a:off x="105373" y="127908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10FF9A0-602F-427D-8BA6-2E27F5E5C3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1279084"/>
                <a:ext cx="2568139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ED2B2E8-0005-450C-8184-6794EBAEBD15}"/>
                  </a:ext>
                </a:extLst>
              </p:cNvPr>
              <p:cNvSpPr/>
              <p:nvPr/>
            </p:nvSpPr>
            <p:spPr>
              <a:xfrm>
                <a:off x="105373" y="1875909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ED2B2E8-0005-450C-8184-6794EBAEBD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1875909"/>
                <a:ext cx="2568139" cy="461665"/>
              </a:xfrm>
              <a:prstGeom prst="rect">
                <a:avLst/>
              </a:prstGeom>
              <a:blipFill>
                <a:blip r:embed="rId1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D5ECC2B-0942-4D8D-9020-2A9B8EF4B192}"/>
                  </a:ext>
                </a:extLst>
              </p:cNvPr>
              <p:cNvSpPr/>
              <p:nvPr/>
            </p:nvSpPr>
            <p:spPr>
              <a:xfrm>
                <a:off x="105373" y="2541393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D5ECC2B-0942-4D8D-9020-2A9B8EF4B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2541393"/>
                <a:ext cx="2568139" cy="461665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B35864-F674-4396-B5EE-06360BC6A7F9}"/>
                  </a:ext>
                </a:extLst>
              </p:cNvPr>
              <p:cNvSpPr/>
              <p:nvPr/>
            </p:nvSpPr>
            <p:spPr>
              <a:xfrm>
                <a:off x="105373" y="3190634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2B35864-F674-4396-B5EE-06360BC6A7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" y="3190634"/>
                <a:ext cx="2568139" cy="461665"/>
              </a:xfrm>
              <a:prstGeom prst="rect">
                <a:avLst/>
              </a:prstGeom>
              <a:blipFill>
                <a:blip r:embed="rId1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C1C5D0E-4702-4B67-847E-E752A7AFF78E}"/>
                  </a:ext>
                </a:extLst>
              </p:cNvPr>
              <p:cNvSpPr txBox="1"/>
              <p:nvPr/>
            </p:nvSpPr>
            <p:spPr>
              <a:xfrm>
                <a:off x="2527085" y="126883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−21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C1C5D0E-4702-4B67-847E-E752A7AFF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085" y="1268839"/>
                <a:ext cx="2168013" cy="461665"/>
              </a:xfrm>
              <a:prstGeom prst="rect">
                <a:avLst/>
              </a:prstGeom>
              <a:blipFill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C730A44-502E-4F7B-A2FB-BA0682CD8342}"/>
                  </a:ext>
                </a:extLst>
              </p:cNvPr>
              <p:cNvSpPr/>
              <p:nvPr/>
            </p:nvSpPr>
            <p:spPr>
              <a:xfrm>
                <a:off x="146801" y="3791280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C730A44-502E-4F7B-A2FB-BA0682CD83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01" y="3791280"/>
                <a:ext cx="2568139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8B86B92-1407-4AAB-925D-68BD409C1870}"/>
                  </a:ext>
                </a:extLst>
              </p:cNvPr>
              <p:cNvSpPr/>
              <p:nvPr/>
            </p:nvSpPr>
            <p:spPr>
              <a:xfrm>
                <a:off x="144667" y="5578916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68B86B92-1407-4AAB-925D-68BD409C1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67" y="5578916"/>
                <a:ext cx="2568139" cy="461665"/>
              </a:xfrm>
              <a:prstGeom prst="rect">
                <a:avLst/>
              </a:prstGeom>
              <a:blipFill>
                <a:blip r:embed="rId1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067F4B2-3841-408E-9B7D-A4D677491C08}"/>
                  </a:ext>
                </a:extLst>
              </p:cNvPr>
              <p:cNvSpPr/>
              <p:nvPr/>
            </p:nvSpPr>
            <p:spPr>
              <a:xfrm>
                <a:off x="179080" y="5014595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067F4B2-3841-408E-9B7D-A4D677491C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80" y="5014595"/>
                <a:ext cx="2568139" cy="461665"/>
              </a:xfrm>
              <a:prstGeom prst="rect">
                <a:avLst/>
              </a:prstGeom>
              <a:blipFill>
                <a:blip r:embed="rId1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E340E49-3D3D-4C22-9B9E-257C920CE948}"/>
                  </a:ext>
                </a:extLst>
              </p:cNvPr>
              <p:cNvSpPr/>
              <p:nvPr/>
            </p:nvSpPr>
            <p:spPr>
              <a:xfrm>
                <a:off x="179080" y="4438617"/>
                <a:ext cx="2568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E340E49-3D3D-4C22-9B9E-257C920CE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80" y="4438617"/>
                <a:ext cx="2568139" cy="461665"/>
              </a:xfrm>
              <a:prstGeom prst="rect">
                <a:avLst/>
              </a:prstGeom>
              <a:blipFill>
                <a:blip r:embed="rId1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C00A820-FBDC-44E8-8ED4-E02C4D042335}"/>
                  </a:ext>
                </a:extLst>
              </p:cNvPr>
              <p:cNvSpPr txBox="1"/>
              <p:nvPr/>
            </p:nvSpPr>
            <p:spPr>
              <a:xfrm>
                <a:off x="2527008" y="378733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C00A820-FBDC-44E8-8ED4-E02C4D042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008" y="3787339"/>
                <a:ext cx="2168013" cy="461665"/>
              </a:xfrm>
              <a:prstGeom prst="rect">
                <a:avLst/>
              </a:prstGeom>
              <a:blipFill>
                <a:blip r:embed="rId1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79E6FDA-755D-4273-B370-C4CCE2FA52D6}"/>
                  </a:ext>
                </a:extLst>
              </p:cNvPr>
              <p:cNvSpPr txBox="1"/>
              <p:nvPr/>
            </p:nvSpPr>
            <p:spPr>
              <a:xfrm>
                <a:off x="2535517" y="3149006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79E6FDA-755D-4273-B370-C4CCE2FA5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517" y="3149006"/>
                <a:ext cx="2168013" cy="461665"/>
              </a:xfrm>
              <a:prstGeom prst="rect">
                <a:avLst/>
              </a:prstGeom>
              <a:blipFill>
                <a:blip r:embed="rId2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E2F10FE-9E58-4AC7-88D2-665490BC3D7E}"/>
                  </a:ext>
                </a:extLst>
              </p:cNvPr>
              <p:cNvSpPr txBox="1"/>
              <p:nvPr/>
            </p:nvSpPr>
            <p:spPr>
              <a:xfrm>
                <a:off x="2527009" y="251209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E2F10FE-9E58-4AC7-88D2-665490BC3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009" y="2512097"/>
                <a:ext cx="2168013" cy="461665"/>
              </a:xfrm>
              <a:prstGeom prst="rect">
                <a:avLst/>
              </a:prstGeom>
              <a:blipFill>
                <a:blip r:embed="rId2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1FAA92E-4C87-47A4-BED9-9FA436C72BDF}"/>
                  </a:ext>
                </a:extLst>
              </p:cNvPr>
              <p:cNvSpPr txBox="1"/>
              <p:nvPr/>
            </p:nvSpPr>
            <p:spPr>
              <a:xfrm>
                <a:off x="2574765" y="187590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1FAA92E-4C87-47A4-BED9-9FA436C72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765" y="1875909"/>
                <a:ext cx="2168013" cy="461665"/>
              </a:xfrm>
              <a:prstGeom prst="rect">
                <a:avLst/>
              </a:prstGeom>
              <a:blipFill>
                <a:blip r:embed="rId2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F75C460-75A7-46EF-861B-036E03954C62}"/>
                  </a:ext>
                </a:extLst>
              </p:cNvPr>
              <p:cNvSpPr txBox="1"/>
              <p:nvPr/>
            </p:nvSpPr>
            <p:spPr>
              <a:xfrm>
                <a:off x="2483263" y="433688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F75C460-75A7-46EF-861B-036E03954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263" y="4336889"/>
                <a:ext cx="2168013" cy="461665"/>
              </a:xfrm>
              <a:prstGeom prst="rect">
                <a:avLst/>
              </a:prstGeom>
              <a:blipFill>
                <a:blip r:embed="rId2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CC66A76-1B52-4254-953E-208943892BC8}"/>
                  </a:ext>
                </a:extLst>
              </p:cNvPr>
              <p:cNvSpPr txBox="1"/>
              <p:nvPr/>
            </p:nvSpPr>
            <p:spPr>
              <a:xfrm>
                <a:off x="2483262" y="494535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CC66A76-1B52-4254-953E-208943892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262" y="4945357"/>
                <a:ext cx="2168013" cy="461665"/>
              </a:xfrm>
              <a:prstGeom prst="rect">
                <a:avLst/>
              </a:prstGeom>
              <a:blipFill>
                <a:blip r:embed="rId2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46099D5-FAA7-4849-9764-5E2C3329217B}"/>
                  </a:ext>
                </a:extLst>
              </p:cNvPr>
              <p:cNvSpPr txBox="1"/>
              <p:nvPr/>
            </p:nvSpPr>
            <p:spPr>
              <a:xfrm>
                <a:off x="2535516" y="550461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46099D5-FAA7-4849-9764-5E2C33292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516" y="5504619"/>
                <a:ext cx="2168013" cy="461665"/>
              </a:xfrm>
              <a:prstGeom prst="rect">
                <a:avLst/>
              </a:prstGeom>
              <a:blipFill>
                <a:blip r:embed="rId2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A3F5D90-6076-4DE8-B8F3-CC9DD3D691A8}"/>
                  </a:ext>
                </a:extLst>
              </p:cNvPr>
              <p:cNvSpPr txBox="1"/>
              <p:nvPr/>
            </p:nvSpPr>
            <p:spPr>
              <a:xfrm>
                <a:off x="6802639" y="129091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A3F5D90-6076-4DE8-B8F3-CC9DD3D69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639" y="1290918"/>
                <a:ext cx="2168013" cy="461665"/>
              </a:xfrm>
              <a:prstGeom prst="rect">
                <a:avLst/>
              </a:prstGeom>
              <a:blipFill>
                <a:blip r:embed="rId2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B22549D-FFA3-45EA-B7AF-00593C38C3A8}"/>
                  </a:ext>
                </a:extLst>
              </p:cNvPr>
              <p:cNvSpPr txBox="1"/>
              <p:nvPr/>
            </p:nvSpPr>
            <p:spPr>
              <a:xfrm>
                <a:off x="6802562" y="380941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B22549D-FFA3-45EA-B7AF-00593C38C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62" y="3809418"/>
                <a:ext cx="2168013" cy="461665"/>
              </a:xfrm>
              <a:prstGeom prst="rect">
                <a:avLst/>
              </a:prstGeom>
              <a:blipFill>
                <a:blip r:embed="rId2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2442D49-926E-430F-8210-F11B8C7ACD04}"/>
                  </a:ext>
                </a:extLst>
              </p:cNvPr>
              <p:cNvSpPr txBox="1"/>
              <p:nvPr/>
            </p:nvSpPr>
            <p:spPr>
              <a:xfrm>
                <a:off x="6811071" y="3171085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2442D49-926E-430F-8210-F11B8C7A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071" y="3171085"/>
                <a:ext cx="2168013" cy="461665"/>
              </a:xfrm>
              <a:prstGeom prst="rect">
                <a:avLst/>
              </a:prstGeom>
              <a:blipFill>
                <a:blip r:embed="rId2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7BFC059-AA83-4F22-8912-21BD38CA93C0}"/>
                  </a:ext>
                </a:extLst>
              </p:cNvPr>
              <p:cNvSpPr txBox="1"/>
              <p:nvPr/>
            </p:nvSpPr>
            <p:spPr>
              <a:xfrm>
                <a:off x="6802563" y="2534176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(−1,0)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7BFC059-AA83-4F22-8912-21BD38CA9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563" y="2534176"/>
                <a:ext cx="2168013" cy="461665"/>
              </a:xfrm>
              <a:prstGeom prst="rect">
                <a:avLst/>
              </a:prstGeom>
              <a:blipFill>
                <a:blip r:embed="rId29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C14AA81-74CE-4D4A-8CA4-AB13774F0944}"/>
                  </a:ext>
                </a:extLst>
              </p:cNvPr>
              <p:cNvSpPr txBox="1"/>
              <p:nvPr/>
            </p:nvSpPr>
            <p:spPr>
              <a:xfrm>
                <a:off x="6850319" y="189798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(−1,1)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C14AA81-74CE-4D4A-8CA4-AB13774F0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319" y="1897988"/>
                <a:ext cx="2168013" cy="461665"/>
              </a:xfrm>
              <a:prstGeom prst="rect">
                <a:avLst/>
              </a:prstGeom>
              <a:blipFill>
                <a:blip r:embed="rId3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23445B9-9E57-4F57-B01D-94CAC71FD998}"/>
                  </a:ext>
                </a:extLst>
              </p:cNvPr>
              <p:cNvSpPr txBox="1"/>
              <p:nvPr/>
            </p:nvSpPr>
            <p:spPr>
              <a:xfrm>
                <a:off x="6758817" y="435896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23445B9-9E57-4F57-B01D-94CAC71FD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817" y="4358968"/>
                <a:ext cx="2168013" cy="461665"/>
              </a:xfrm>
              <a:prstGeom prst="rect">
                <a:avLst/>
              </a:prstGeom>
              <a:blipFill>
                <a:blip r:embed="rId3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867ED58-A938-4881-8C7F-C522D88BF494}"/>
                  </a:ext>
                </a:extLst>
              </p:cNvPr>
              <p:cNvSpPr txBox="1"/>
              <p:nvPr/>
            </p:nvSpPr>
            <p:spPr>
              <a:xfrm>
                <a:off x="6758816" y="4967436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867ED58-A938-4881-8C7F-C522D88BF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816" y="4967436"/>
                <a:ext cx="2168013" cy="461665"/>
              </a:xfrm>
              <a:prstGeom prst="rect">
                <a:avLst/>
              </a:prstGeom>
              <a:blipFill>
                <a:blip r:embed="rId3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23A3E7-CAC8-4D18-BEE9-55310F6C3FF6}"/>
                  </a:ext>
                </a:extLst>
              </p:cNvPr>
              <p:cNvSpPr txBox="1"/>
              <p:nvPr/>
            </p:nvSpPr>
            <p:spPr>
              <a:xfrm>
                <a:off x="6811070" y="552669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23A3E7-CAC8-4D18-BEE9-55310F6C3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070" y="5526698"/>
                <a:ext cx="2168013" cy="461665"/>
              </a:xfrm>
              <a:prstGeom prst="rect">
                <a:avLst/>
              </a:prstGeom>
              <a:blipFill>
                <a:blip r:embed="rId3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1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473</Words>
  <Application>Microsoft Office PowerPoint</Application>
  <PresentationFormat>On-screen Show 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93</cp:revision>
  <dcterms:created xsi:type="dcterms:W3CDTF">2018-01-26T08:52:52Z</dcterms:created>
  <dcterms:modified xsi:type="dcterms:W3CDTF">2018-06-28T16:42:56Z</dcterms:modified>
</cp:coreProperties>
</file>