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8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21.png"/><Relationship Id="rId12" Type="http://schemas.openxmlformats.org/officeDocument/2006/relationships/image" Target="../media/image17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10" Type="http://schemas.openxmlformats.org/officeDocument/2006/relationships/image" Target="../media/image24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23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square 8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794643" y="3924234"/>
                <a:ext cx="707462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43" y="3924234"/>
                <a:ext cx="7074629" cy="738664"/>
              </a:xfrm>
              <a:prstGeom prst="rect">
                <a:avLst/>
              </a:prstGeom>
              <a:blipFill>
                <a:blip r:embed="rId3"/>
                <a:stretch>
                  <a:fillRect l="-603" t="-826" r="-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794643" y="4496706"/>
                <a:ext cx="707462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43" y="4496706"/>
                <a:ext cx="7074629" cy="738664"/>
              </a:xfrm>
              <a:prstGeom prst="rect">
                <a:avLst/>
              </a:prstGeom>
              <a:blipFill>
                <a:blip r:embed="rId8"/>
                <a:stretch>
                  <a:fillRect l="-603" t="-826" r="-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518542" y="5154063"/>
                <a:ext cx="735073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−10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42" y="5154063"/>
                <a:ext cx="7350730" cy="738664"/>
              </a:xfrm>
              <a:prstGeom prst="rect">
                <a:avLst/>
              </a:prstGeom>
              <a:blipFill>
                <a:blip r:embed="rId9"/>
                <a:stretch>
                  <a:fillRect l="-995" r="-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22933" y="967863"/>
                <a:ext cx="434413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3" y="967863"/>
                <a:ext cx="4344138" cy="615553"/>
              </a:xfrm>
              <a:prstGeom prst="rect">
                <a:avLst/>
              </a:prstGeom>
              <a:blipFill>
                <a:blip r:embed="rId2"/>
                <a:stretch>
                  <a:fillRect l="-1685" r="-1404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63984" y="958185"/>
                <a:ext cx="434413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/>
              </a:p>
              <a:p>
                <a:pPr algn="r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984" y="958185"/>
                <a:ext cx="4344138" cy="923330"/>
              </a:xfrm>
              <a:prstGeom prst="rect">
                <a:avLst/>
              </a:prstGeom>
              <a:blipFill>
                <a:blip r:embed="rId3"/>
                <a:stretch>
                  <a:fillRect l="-1685" r="-1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/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blipFill>
                <a:blip r:embed="rId4"/>
                <a:stretch>
                  <a:fillRect l="-1547" r="-1547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/>
              <p:nvPr/>
            </p:nvSpPr>
            <p:spPr>
              <a:xfrm>
                <a:off x="4563983" y="4069940"/>
                <a:ext cx="4344138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000" dirty="0"/>
              </a:p>
              <a:p>
                <a:pPr algn="r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983" y="4069940"/>
                <a:ext cx="4344138" cy="923330"/>
              </a:xfrm>
              <a:prstGeom prst="rect">
                <a:avLst/>
              </a:prstGeom>
              <a:blipFill>
                <a:blip r:embed="rId5"/>
                <a:stretch>
                  <a:fillRect l="-1685" r="-1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79981" y="953414"/>
                <a:ext cx="2141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953414"/>
                <a:ext cx="214129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BCB1546-216D-47DA-8A0D-001E60AE8AFD}"/>
                  </a:ext>
                </a:extLst>
              </p:cNvPr>
              <p:cNvSpPr/>
              <p:nvPr/>
            </p:nvSpPr>
            <p:spPr>
              <a:xfrm>
                <a:off x="379981" y="1601774"/>
                <a:ext cx="1971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BCB1546-216D-47DA-8A0D-001E60AE8A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1601774"/>
                <a:ext cx="197137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91BC4EB-3AD2-4EBE-A6C3-0AC8664744FD}"/>
                  </a:ext>
                </a:extLst>
              </p:cNvPr>
              <p:cNvSpPr/>
              <p:nvPr/>
            </p:nvSpPr>
            <p:spPr>
              <a:xfrm>
                <a:off x="379981" y="2252658"/>
                <a:ext cx="24811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91BC4EB-3AD2-4EBE-A6C3-0AC8664744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2252658"/>
                <a:ext cx="248112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40C1665-2843-4D67-8F18-0299F54A250C}"/>
                  </a:ext>
                </a:extLst>
              </p:cNvPr>
              <p:cNvSpPr/>
              <p:nvPr/>
            </p:nvSpPr>
            <p:spPr>
              <a:xfrm>
                <a:off x="379981" y="2942804"/>
                <a:ext cx="23112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40C1665-2843-4D67-8F18-0299F54A25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2942804"/>
                <a:ext cx="231121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2E43EE-9790-4C47-AB4A-BCD03A9B569E}"/>
                  </a:ext>
                </a:extLst>
              </p:cNvPr>
              <p:cNvSpPr/>
              <p:nvPr/>
            </p:nvSpPr>
            <p:spPr>
              <a:xfrm>
                <a:off x="379981" y="3667890"/>
                <a:ext cx="23112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2E43EE-9790-4C47-AB4A-BCD03A9B56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3667890"/>
                <a:ext cx="231121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C3CC2B0-8128-4A3B-B0A6-42A71DEDF513}"/>
                  </a:ext>
                </a:extLst>
              </p:cNvPr>
              <p:cNvSpPr/>
              <p:nvPr/>
            </p:nvSpPr>
            <p:spPr>
              <a:xfrm>
                <a:off x="379981" y="4335781"/>
                <a:ext cx="2141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C3CC2B0-8128-4A3B-B0A6-42A71DEDF5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4335781"/>
                <a:ext cx="214129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B6C28F3-F586-404A-994E-FDBE8BBC27E0}"/>
                  </a:ext>
                </a:extLst>
              </p:cNvPr>
              <p:cNvSpPr/>
              <p:nvPr/>
            </p:nvSpPr>
            <p:spPr>
              <a:xfrm>
                <a:off x="379981" y="4968047"/>
                <a:ext cx="1971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B6C28F3-F586-404A-994E-FDBE8BBC27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4968047"/>
                <a:ext cx="1971374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1835D64-AC95-4F91-8A78-BEE15268923C}"/>
                  </a:ext>
                </a:extLst>
              </p:cNvPr>
              <p:cNvSpPr/>
              <p:nvPr/>
            </p:nvSpPr>
            <p:spPr>
              <a:xfrm>
                <a:off x="379981" y="5577393"/>
                <a:ext cx="2141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1835D64-AC95-4F91-8A78-BEE1526892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5577393"/>
                <a:ext cx="214129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6B50087-7D70-44BF-9DDA-06180868DF43}"/>
                  </a:ext>
                </a:extLst>
              </p:cNvPr>
              <p:cNvSpPr/>
              <p:nvPr/>
            </p:nvSpPr>
            <p:spPr>
              <a:xfrm>
                <a:off x="379980" y="6198776"/>
                <a:ext cx="24811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+122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6B50087-7D70-44BF-9DDA-06180868DF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0" y="6198776"/>
                <a:ext cx="248112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3B1D42E-33C2-49D1-BEFF-89431429915C}"/>
              </a:ext>
            </a:extLst>
          </p:cNvPr>
          <p:cNvSpPr txBox="1">
            <a:spLocks/>
          </p:cNvSpPr>
          <p:nvPr/>
        </p:nvSpPr>
        <p:spPr>
          <a:xfrm>
            <a:off x="133624" y="186779"/>
            <a:ext cx="7343808" cy="630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sz="2800" dirty="0"/>
              <a:t>Complete the square on the following expressions:</a:t>
            </a:r>
          </a:p>
          <a:p>
            <a:pPr marL="0" indent="0">
              <a:buNone/>
            </a:pP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79981" y="953414"/>
                <a:ext cx="2141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953414"/>
                <a:ext cx="214129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BCB1546-216D-47DA-8A0D-001E60AE8AFD}"/>
                  </a:ext>
                </a:extLst>
              </p:cNvPr>
              <p:cNvSpPr/>
              <p:nvPr/>
            </p:nvSpPr>
            <p:spPr>
              <a:xfrm>
                <a:off x="379981" y="1601774"/>
                <a:ext cx="1971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BCB1546-216D-47DA-8A0D-001E60AE8A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1601774"/>
                <a:ext cx="197137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91BC4EB-3AD2-4EBE-A6C3-0AC8664744FD}"/>
                  </a:ext>
                </a:extLst>
              </p:cNvPr>
              <p:cNvSpPr/>
              <p:nvPr/>
            </p:nvSpPr>
            <p:spPr>
              <a:xfrm>
                <a:off x="379981" y="2252658"/>
                <a:ext cx="24811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91BC4EB-3AD2-4EBE-A6C3-0AC8664744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2252658"/>
                <a:ext cx="248112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40C1665-2843-4D67-8F18-0299F54A250C}"/>
                  </a:ext>
                </a:extLst>
              </p:cNvPr>
              <p:cNvSpPr/>
              <p:nvPr/>
            </p:nvSpPr>
            <p:spPr>
              <a:xfrm>
                <a:off x="379981" y="2942804"/>
                <a:ext cx="23112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40C1665-2843-4D67-8F18-0299F54A25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2942804"/>
                <a:ext cx="231121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2E43EE-9790-4C47-AB4A-BCD03A9B569E}"/>
                  </a:ext>
                </a:extLst>
              </p:cNvPr>
              <p:cNvSpPr/>
              <p:nvPr/>
            </p:nvSpPr>
            <p:spPr>
              <a:xfrm>
                <a:off x="379981" y="3667890"/>
                <a:ext cx="23112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E2E43EE-9790-4C47-AB4A-BCD03A9B56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3667890"/>
                <a:ext cx="231121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23DE7-2AE1-483E-8E1E-2C1610851EBA}"/>
                  </a:ext>
                </a:extLst>
              </p:cNvPr>
              <p:cNvSpPr txBox="1"/>
              <p:nvPr/>
            </p:nvSpPr>
            <p:spPr>
              <a:xfrm>
                <a:off x="2691191" y="95341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23DE7-2AE1-483E-8E1E-2C1610851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191" y="953413"/>
                <a:ext cx="216801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7A3D13-7187-4844-8AF5-12891B0F9395}"/>
                  </a:ext>
                </a:extLst>
              </p:cNvPr>
              <p:cNvSpPr txBox="1"/>
              <p:nvPr/>
            </p:nvSpPr>
            <p:spPr>
              <a:xfrm>
                <a:off x="2691190" y="158930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47A3D13-7187-4844-8AF5-12891B0F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190" y="1589300"/>
                <a:ext cx="216801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EE5360-8E01-483E-9ABB-F9F87E18C1EB}"/>
                  </a:ext>
                </a:extLst>
              </p:cNvPr>
              <p:cNvSpPr txBox="1"/>
              <p:nvPr/>
            </p:nvSpPr>
            <p:spPr>
              <a:xfrm>
                <a:off x="2861109" y="22251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EE5360-8E01-483E-9ABB-F9F87E18C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109" y="2225187"/>
                <a:ext cx="2168013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624B7B-37A8-4B0F-AEE1-1D0244AA08DF}"/>
                  </a:ext>
                </a:extLst>
              </p:cNvPr>
              <p:cNvSpPr txBox="1"/>
              <p:nvPr/>
            </p:nvSpPr>
            <p:spPr>
              <a:xfrm>
                <a:off x="2861108" y="367893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624B7B-37A8-4B0F-AEE1-1D0244AA0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108" y="3678938"/>
                <a:ext cx="216801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06B6321-4CE3-48B5-94CE-0CA84DDB7D04}"/>
                  </a:ext>
                </a:extLst>
              </p:cNvPr>
              <p:cNvSpPr txBox="1"/>
              <p:nvPr/>
            </p:nvSpPr>
            <p:spPr>
              <a:xfrm>
                <a:off x="2861109" y="29271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06B6321-4CE3-48B5-94CE-0CA84DDB7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109" y="2927187"/>
                <a:ext cx="2168013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C80A43-9A07-4E49-BE68-F3C106BFA5EB}"/>
                  </a:ext>
                </a:extLst>
              </p:cNvPr>
              <p:cNvSpPr/>
              <p:nvPr/>
            </p:nvSpPr>
            <p:spPr>
              <a:xfrm>
                <a:off x="379981" y="4335781"/>
                <a:ext cx="2141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6C80A43-9A07-4E49-BE68-F3C106BFA5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4335781"/>
                <a:ext cx="2141292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6EF3227-A285-4CE5-B69A-5F66FF41D40E}"/>
                  </a:ext>
                </a:extLst>
              </p:cNvPr>
              <p:cNvSpPr/>
              <p:nvPr/>
            </p:nvSpPr>
            <p:spPr>
              <a:xfrm>
                <a:off x="379981" y="4968047"/>
                <a:ext cx="1971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6EF3227-A285-4CE5-B69A-5F66FF41D4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4968047"/>
                <a:ext cx="1971374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1E22B6E-6E3E-4574-AC5A-648F6649E7D0}"/>
                  </a:ext>
                </a:extLst>
              </p:cNvPr>
              <p:cNvSpPr/>
              <p:nvPr/>
            </p:nvSpPr>
            <p:spPr>
              <a:xfrm>
                <a:off x="379981" y="5577393"/>
                <a:ext cx="21412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1E22B6E-6E3E-4574-AC5A-648F6649E7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1" y="5577393"/>
                <a:ext cx="214129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0FE211A-FFD1-4D53-8C3A-85A0EA1B8460}"/>
                  </a:ext>
                </a:extLst>
              </p:cNvPr>
              <p:cNvSpPr/>
              <p:nvPr/>
            </p:nvSpPr>
            <p:spPr>
              <a:xfrm>
                <a:off x="379980" y="6198776"/>
                <a:ext cx="24811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+122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0FE211A-FFD1-4D53-8C3A-85A0EA1B84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0" y="6198776"/>
                <a:ext cx="2481128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F55AF76-207D-43B3-9648-3FA4291F7986}"/>
                  </a:ext>
                </a:extLst>
              </p:cNvPr>
              <p:cNvSpPr txBox="1"/>
              <p:nvPr/>
            </p:nvSpPr>
            <p:spPr>
              <a:xfrm>
                <a:off x="2861108" y="431748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F55AF76-207D-43B3-9648-3FA4291F7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108" y="4317483"/>
                <a:ext cx="2168013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B06F39E-2A1B-426E-A554-D0FDF78C25EC}"/>
                  </a:ext>
                </a:extLst>
              </p:cNvPr>
              <p:cNvSpPr txBox="1"/>
              <p:nvPr/>
            </p:nvSpPr>
            <p:spPr>
              <a:xfrm>
                <a:off x="2861108" y="4938857"/>
                <a:ext cx="27728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+4.5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20.25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B06F39E-2A1B-426E-A554-D0FDF78C2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108" y="4938857"/>
                <a:ext cx="2772857" cy="461665"/>
              </a:xfrm>
              <a:prstGeom prst="rect">
                <a:avLst/>
              </a:prstGeom>
              <a:blipFill>
                <a:blip r:embed="rId17"/>
                <a:stretch>
                  <a:fillRect r="-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5658659-F42F-4872-9136-14B337C614C5}"/>
                  </a:ext>
                </a:extLst>
              </p:cNvPr>
              <p:cNvSpPr txBox="1"/>
              <p:nvPr/>
            </p:nvSpPr>
            <p:spPr>
              <a:xfrm>
                <a:off x="2934770" y="5557656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5658659-F42F-4872-9136-14B337C61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770" y="5557656"/>
                <a:ext cx="2168013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0E1166-3D55-42AD-BDAF-EC1E334FD573}"/>
                  </a:ext>
                </a:extLst>
              </p:cNvPr>
              <p:cNvSpPr txBox="1"/>
              <p:nvPr/>
            </p:nvSpPr>
            <p:spPr>
              <a:xfrm>
                <a:off x="2934771" y="617172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0E1166-3D55-42AD-BDAF-EC1E334FD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771" y="6171721"/>
                <a:ext cx="2168013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2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1651</TotalTime>
  <Words>265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92</cp:revision>
  <dcterms:created xsi:type="dcterms:W3CDTF">2018-01-26T08:52:52Z</dcterms:created>
  <dcterms:modified xsi:type="dcterms:W3CDTF">2018-06-28T16:27:17Z</dcterms:modified>
</cp:coreProperties>
</file>