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 9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928560" y="3638292"/>
                <a:ext cx="6798400" cy="904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60" y="3638292"/>
                <a:ext cx="6798400" cy="904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925705" y="4319644"/>
                <a:ext cx="6943567" cy="537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05" y="4319644"/>
                <a:ext cx="6943567" cy="5376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925705" y="5036574"/>
                <a:ext cx="7520649" cy="904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+122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705" y="5036574"/>
                <a:ext cx="7520649" cy="904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22933" y="967863"/>
                <a:ext cx="4344138" cy="753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3" y="967863"/>
                <a:ext cx="4344138" cy="753924"/>
              </a:xfrm>
              <a:prstGeom prst="rect">
                <a:avLst/>
              </a:prstGeom>
              <a:blipFill>
                <a:blip r:embed="rId2"/>
                <a:stretch>
                  <a:fillRect l="-1685" r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63983" y="967863"/>
                <a:ext cx="4344138" cy="1061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  <a:p>
                <a:pPr algn="r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983" y="967863"/>
                <a:ext cx="4344138" cy="1061701"/>
              </a:xfrm>
              <a:prstGeom prst="rect">
                <a:avLst/>
              </a:prstGeom>
              <a:blipFill>
                <a:blip r:embed="rId3"/>
                <a:stretch>
                  <a:fillRect l="-1685" r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E27E98-EE8A-4B78-B8DE-4E2C5F430649}"/>
                  </a:ext>
                </a:extLst>
              </p:cNvPr>
              <p:cNvSpPr txBox="1"/>
              <p:nvPr/>
            </p:nvSpPr>
            <p:spPr>
              <a:xfrm>
                <a:off x="4532510" y="4069940"/>
                <a:ext cx="4344138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  <a:p>
                <a:pPr algn="r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E27E98-EE8A-4B78-B8DE-4E2C5F430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510" y="4069940"/>
                <a:ext cx="4344138" cy="1091196"/>
              </a:xfrm>
              <a:prstGeom prst="rect">
                <a:avLst/>
              </a:prstGeom>
              <a:blipFill>
                <a:blip r:embed="rId4"/>
                <a:stretch>
                  <a:fillRect l="-1685" r="-1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C0FE65-610B-40CA-8E9B-3E28A93359A8}"/>
                  </a:ext>
                </a:extLst>
              </p:cNvPr>
              <p:cNvSpPr txBox="1"/>
              <p:nvPr/>
            </p:nvSpPr>
            <p:spPr>
              <a:xfrm>
                <a:off x="0" y="4083896"/>
                <a:ext cx="4344138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/>
              </a:p>
              <a:p>
                <a:pPr algn="r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C0FE65-610B-40CA-8E9B-3E28A9335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83896"/>
                <a:ext cx="4344138" cy="1091196"/>
              </a:xfrm>
              <a:prstGeom prst="rect">
                <a:avLst/>
              </a:prstGeom>
              <a:blipFill>
                <a:blip r:embed="rId5"/>
                <a:stretch>
                  <a:fillRect l="-1543" r="-1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B66EE3-A6D8-4CD3-BA2A-C01AC4F4AC96}"/>
                  </a:ext>
                </a:extLst>
              </p:cNvPr>
              <p:cNvSpPr/>
              <p:nvPr/>
            </p:nvSpPr>
            <p:spPr>
              <a:xfrm>
                <a:off x="390804" y="4102660"/>
                <a:ext cx="2141292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B66EE3-A6D8-4CD3-BA2A-C01AC4F4AC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4102660"/>
                <a:ext cx="2141292" cy="6299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504DDD-1162-4730-9D89-7A263CD30661}"/>
                  </a:ext>
                </a:extLst>
              </p:cNvPr>
              <p:cNvSpPr/>
              <p:nvPr/>
            </p:nvSpPr>
            <p:spPr>
              <a:xfrm>
                <a:off x="390804" y="4722798"/>
                <a:ext cx="1971374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504DDD-1162-4730-9D89-7A263CD30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4722798"/>
                <a:ext cx="1971374" cy="6299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D6B3DE2-57DB-476F-A210-20AF5630A44D}"/>
                  </a:ext>
                </a:extLst>
              </p:cNvPr>
              <p:cNvSpPr/>
              <p:nvPr/>
            </p:nvSpPr>
            <p:spPr>
              <a:xfrm>
                <a:off x="318670" y="5325772"/>
                <a:ext cx="2285561" cy="64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D6B3DE2-57DB-476F-A210-20AF5630A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70" y="5325772"/>
                <a:ext cx="2285561" cy="6470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4FC681A-1066-4262-86F4-DC57BF81EB76}"/>
                  </a:ext>
                </a:extLst>
              </p:cNvPr>
              <p:cNvSpPr/>
              <p:nvPr/>
            </p:nvSpPr>
            <p:spPr>
              <a:xfrm>
                <a:off x="390805" y="5955753"/>
                <a:ext cx="2548455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4FC681A-1066-4262-86F4-DC57BF81E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5" y="5955753"/>
                <a:ext cx="2548455" cy="6273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FC94A5-9B0A-48CD-994B-0FB92EE3A473}"/>
                  </a:ext>
                </a:extLst>
              </p:cNvPr>
              <p:cNvSpPr/>
              <p:nvPr/>
            </p:nvSpPr>
            <p:spPr>
              <a:xfrm>
                <a:off x="390804" y="3411101"/>
                <a:ext cx="2161104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FC94A5-9B0A-48CD-994B-0FB92EE3A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3411101"/>
                <a:ext cx="2161104" cy="6273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C665E82-8C66-4FF0-9356-75B66F38F801}"/>
                  </a:ext>
                </a:extLst>
              </p:cNvPr>
              <p:cNvSpPr/>
              <p:nvPr/>
            </p:nvSpPr>
            <p:spPr>
              <a:xfrm>
                <a:off x="390804" y="2697823"/>
                <a:ext cx="2161104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C665E82-8C66-4FF0-9356-75B66F38F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2697823"/>
                <a:ext cx="2161104" cy="6273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C37D20-4C7B-4C2B-B51E-6A8C878E839B}"/>
                  </a:ext>
                </a:extLst>
              </p:cNvPr>
              <p:cNvSpPr/>
              <p:nvPr/>
            </p:nvSpPr>
            <p:spPr>
              <a:xfrm>
                <a:off x="390804" y="702985"/>
                <a:ext cx="1991186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C37D20-4C7B-4C2B-B51E-6A8C878E83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702985"/>
                <a:ext cx="1991186" cy="627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AADA057-A65F-4382-AB7B-9FF6B5A3058C}"/>
                  </a:ext>
                </a:extLst>
              </p:cNvPr>
              <p:cNvSpPr/>
              <p:nvPr/>
            </p:nvSpPr>
            <p:spPr>
              <a:xfrm>
                <a:off x="390804" y="1356514"/>
                <a:ext cx="1821268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AADA057-A65F-4382-AB7B-9FF6B5A30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1356514"/>
                <a:ext cx="1821268" cy="6273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9154B4A-03B6-42AF-B731-55C728A5F873}"/>
                  </a:ext>
                </a:extLst>
              </p:cNvPr>
              <p:cNvSpPr/>
              <p:nvPr/>
            </p:nvSpPr>
            <p:spPr>
              <a:xfrm>
                <a:off x="390804" y="1950474"/>
                <a:ext cx="2331023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9154B4A-03B6-42AF-B731-55C728A5F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1950474"/>
                <a:ext cx="2331023" cy="6273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B66EE3-A6D8-4CD3-BA2A-C01AC4F4AC96}"/>
                  </a:ext>
                </a:extLst>
              </p:cNvPr>
              <p:cNvSpPr/>
              <p:nvPr/>
            </p:nvSpPr>
            <p:spPr>
              <a:xfrm>
                <a:off x="390804" y="4102660"/>
                <a:ext cx="2141292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AB66EE3-A6D8-4CD3-BA2A-C01AC4F4AC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4102660"/>
                <a:ext cx="2141292" cy="6299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504DDD-1162-4730-9D89-7A263CD30661}"/>
                  </a:ext>
                </a:extLst>
              </p:cNvPr>
              <p:cNvSpPr/>
              <p:nvPr/>
            </p:nvSpPr>
            <p:spPr>
              <a:xfrm>
                <a:off x="390804" y="4722798"/>
                <a:ext cx="1971374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0504DDD-1162-4730-9D89-7A263CD30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4722798"/>
                <a:ext cx="1971374" cy="6299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D6B3DE2-57DB-476F-A210-20AF5630A44D}"/>
                  </a:ext>
                </a:extLst>
              </p:cNvPr>
              <p:cNvSpPr/>
              <p:nvPr/>
            </p:nvSpPr>
            <p:spPr>
              <a:xfrm>
                <a:off x="318670" y="5325772"/>
                <a:ext cx="2285561" cy="647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D6B3DE2-57DB-476F-A210-20AF5630A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70" y="5325772"/>
                <a:ext cx="2285561" cy="6470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4FC681A-1066-4262-86F4-DC57BF81EB76}"/>
                  </a:ext>
                </a:extLst>
              </p:cNvPr>
              <p:cNvSpPr/>
              <p:nvPr/>
            </p:nvSpPr>
            <p:spPr>
              <a:xfrm>
                <a:off x="390805" y="5955753"/>
                <a:ext cx="2548455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4FC681A-1066-4262-86F4-DC57BF81E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5" y="5955753"/>
                <a:ext cx="2548455" cy="6273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FC94A5-9B0A-48CD-994B-0FB92EE3A473}"/>
                  </a:ext>
                </a:extLst>
              </p:cNvPr>
              <p:cNvSpPr/>
              <p:nvPr/>
            </p:nvSpPr>
            <p:spPr>
              <a:xfrm>
                <a:off x="390804" y="3411101"/>
                <a:ext cx="2161104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FC94A5-9B0A-48CD-994B-0FB92EE3A4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3411101"/>
                <a:ext cx="2161104" cy="6273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C665E82-8C66-4FF0-9356-75B66F38F801}"/>
                  </a:ext>
                </a:extLst>
              </p:cNvPr>
              <p:cNvSpPr/>
              <p:nvPr/>
            </p:nvSpPr>
            <p:spPr>
              <a:xfrm>
                <a:off x="390804" y="2697823"/>
                <a:ext cx="2161104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C665E82-8C66-4FF0-9356-75B66F38F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2697823"/>
                <a:ext cx="2161104" cy="6273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C37D20-4C7B-4C2B-B51E-6A8C878E839B}"/>
                  </a:ext>
                </a:extLst>
              </p:cNvPr>
              <p:cNvSpPr/>
              <p:nvPr/>
            </p:nvSpPr>
            <p:spPr>
              <a:xfrm>
                <a:off x="390804" y="702985"/>
                <a:ext cx="1991186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AC37D20-4C7B-4C2B-B51E-6A8C878E83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702985"/>
                <a:ext cx="1991186" cy="627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AADA057-A65F-4382-AB7B-9FF6B5A3058C}"/>
                  </a:ext>
                </a:extLst>
              </p:cNvPr>
              <p:cNvSpPr/>
              <p:nvPr/>
            </p:nvSpPr>
            <p:spPr>
              <a:xfrm>
                <a:off x="390804" y="1356514"/>
                <a:ext cx="1821268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AADA057-A65F-4382-AB7B-9FF6B5A30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1356514"/>
                <a:ext cx="1821268" cy="6273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9154B4A-03B6-42AF-B731-55C728A5F873}"/>
                  </a:ext>
                </a:extLst>
              </p:cNvPr>
              <p:cNvSpPr/>
              <p:nvPr/>
            </p:nvSpPr>
            <p:spPr>
              <a:xfrm>
                <a:off x="390804" y="1950474"/>
                <a:ext cx="2331023" cy="627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9154B4A-03B6-42AF-B731-55C728A5F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04" y="1950474"/>
                <a:ext cx="2331023" cy="6273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89B629-5B69-490C-9D94-173FAFEFE371}"/>
                  </a:ext>
                </a:extLst>
              </p:cNvPr>
              <p:cNvSpPr txBox="1"/>
              <p:nvPr/>
            </p:nvSpPr>
            <p:spPr>
              <a:xfrm>
                <a:off x="2809088" y="724208"/>
                <a:ext cx="241159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89B629-5B69-490C-9D94-173FAFEFE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088" y="724208"/>
                <a:ext cx="2411593" cy="7003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7C4A3B-7CEE-4821-BE3D-F26C1035A017}"/>
                  </a:ext>
                </a:extLst>
              </p:cNvPr>
              <p:cNvSpPr txBox="1"/>
              <p:nvPr/>
            </p:nvSpPr>
            <p:spPr>
              <a:xfrm>
                <a:off x="2930880" y="1431824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7C4A3B-7CEE-4821-BE3D-F26C1035A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880" y="1431824"/>
                <a:ext cx="2168013" cy="7003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7ED4996-B048-46CB-A979-35BF24B13C89}"/>
                  </a:ext>
                </a:extLst>
              </p:cNvPr>
              <p:cNvSpPr txBox="1"/>
              <p:nvPr/>
            </p:nvSpPr>
            <p:spPr>
              <a:xfrm>
                <a:off x="3052668" y="2042839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7ED4996-B048-46CB-A979-35BF24B13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668" y="2042839"/>
                <a:ext cx="2168013" cy="7003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0ECD66C-0E4F-4852-B5F0-34DEAFC7779F}"/>
                  </a:ext>
                </a:extLst>
              </p:cNvPr>
              <p:cNvSpPr txBox="1"/>
              <p:nvPr/>
            </p:nvSpPr>
            <p:spPr>
              <a:xfrm>
                <a:off x="3052666" y="3391823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0ECD66C-0E4F-4852-B5F0-34DEAFC77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666" y="3391823"/>
                <a:ext cx="2168013" cy="7003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F14CC73-BF3A-46A8-BA60-916092B63833}"/>
                  </a:ext>
                </a:extLst>
              </p:cNvPr>
              <p:cNvSpPr txBox="1"/>
              <p:nvPr/>
            </p:nvSpPr>
            <p:spPr>
              <a:xfrm>
                <a:off x="3052667" y="2712883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F14CC73-BF3A-46A8-BA60-916092B63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667" y="2712883"/>
                <a:ext cx="2168013" cy="7003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191D99B-999E-42E7-B661-07BA01C8E63F}"/>
                  </a:ext>
                </a:extLst>
              </p:cNvPr>
              <p:cNvSpPr txBox="1"/>
              <p:nvPr/>
            </p:nvSpPr>
            <p:spPr>
              <a:xfrm>
                <a:off x="3100405" y="4044218"/>
                <a:ext cx="2168013" cy="702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191D99B-999E-42E7-B661-07BA01C8E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405" y="4044218"/>
                <a:ext cx="2168013" cy="70218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7E872-3319-4A22-BADF-279C74319BC5}"/>
                  </a:ext>
                </a:extLst>
              </p:cNvPr>
              <p:cNvSpPr txBox="1"/>
              <p:nvPr/>
            </p:nvSpPr>
            <p:spPr>
              <a:xfrm>
                <a:off x="2930880" y="4739073"/>
                <a:ext cx="3156234" cy="702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+4.5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−20.25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7E872-3319-4A22-BADF-279C74319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880" y="4739073"/>
                <a:ext cx="3156234" cy="70218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8E3021-A0C9-42C2-8B45-8276E3CB23CD}"/>
                  </a:ext>
                </a:extLst>
              </p:cNvPr>
              <p:cNvSpPr txBox="1"/>
              <p:nvPr/>
            </p:nvSpPr>
            <p:spPr>
              <a:xfrm>
                <a:off x="3117787" y="5387737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38E3021-A0C9-42C2-8B45-8276E3CB2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787" y="5387737"/>
                <a:ext cx="2168013" cy="7003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DE1C3B-9853-4757-BB46-DE03381522E5}"/>
                  </a:ext>
                </a:extLst>
              </p:cNvPr>
              <p:cNvSpPr txBox="1"/>
              <p:nvPr/>
            </p:nvSpPr>
            <p:spPr>
              <a:xfrm>
                <a:off x="3100404" y="6003177"/>
                <a:ext cx="2168013" cy="70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DE1C3B-9853-4757-BB46-DE0338152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404" y="6003177"/>
                <a:ext cx="2168013" cy="7003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92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265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94</cp:revision>
  <dcterms:created xsi:type="dcterms:W3CDTF">2018-01-26T08:52:52Z</dcterms:created>
  <dcterms:modified xsi:type="dcterms:W3CDTF">2018-06-28T16:54:59Z</dcterms:modified>
</cp:coreProperties>
</file>