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8" r:id="rId2"/>
    <p:sldId id="302" r:id="rId3"/>
    <p:sldId id="303" r:id="rId4"/>
    <p:sldId id="306" r:id="rId5"/>
    <p:sldId id="305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Proportion: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Direct proportion (x and y)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21707B-126B-461A-BDBA-B9C413F4A848}"/>
                  </a:ext>
                </a:extLst>
              </p:cNvPr>
              <p:cNvSpPr txBox="1"/>
              <p:nvPr/>
            </p:nvSpPr>
            <p:spPr>
              <a:xfrm>
                <a:off x="3251702" y="3924234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21707B-126B-461A-BDBA-B9C413F4A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702" y="3924234"/>
                <a:ext cx="2640595" cy="738664"/>
              </a:xfrm>
              <a:prstGeom prst="rect">
                <a:avLst/>
              </a:prstGeom>
              <a:blipFill>
                <a:blip r:embed="rId7"/>
                <a:stretch>
                  <a:fillRect l="-2304" r="-2535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583E12-1E29-47AF-8FA8-7FAB1BD602B3}"/>
                  </a:ext>
                </a:extLst>
              </p:cNvPr>
              <p:cNvSpPr txBox="1"/>
              <p:nvPr/>
            </p:nvSpPr>
            <p:spPr>
              <a:xfrm>
                <a:off x="3251701" y="5037225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583E12-1E29-47AF-8FA8-7FAB1BD60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701" y="5037225"/>
                <a:ext cx="2640595" cy="738664"/>
              </a:xfrm>
              <a:prstGeom prst="rect">
                <a:avLst/>
              </a:prstGeom>
              <a:blipFill>
                <a:blip r:embed="rId8"/>
                <a:stretch>
                  <a:fillRect l="-2304" r="-2535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E83286-7A2A-45F8-BD4B-F51D5E277F06}"/>
                  </a:ext>
                </a:extLst>
              </p:cNvPr>
              <p:cNvSpPr txBox="1"/>
              <p:nvPr/>
            </p:nvSpPr>
            <p:spPr>
              <a:xfrm>
                <a:off x="599001" y="844691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E83286-7A2A-45F8-BD4B-F51D5E277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01" y="844691"/>
                <a:ext cx="2640595" cy="738664"/>
              </a:xfrm>
              <a:prstGeom prst="rect">
                <a:avLst/>
              </a:prstGeom>
              <a:blipFill>
                <a:blip r:embed="rId2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148BA6-F46E-4E8C-8426-E79D36B55F50}"/>
                  </a:ext>
                </a:extLst>
              </p:cNvPr>
              <p:cNvSpPr txBox="1"/>
              <p:nvPr/>
            </p:nvSpPr>
            <p:spPr>
              <a:xfrm>
                <a:off x="5384281" y="844691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148BA6-F46E-4E8C-8426-E79D36B55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281" y="844691"/>
                <a:ext cx="2640595" cy="738664"/>
              </a:xfrm>
              <a:prstGeom prst="rect">
                <a:avLst/>
              </a:prstGeom>
              <a:blipFill>
                <a:blip r:embed="rId3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/>
              <p:nvPr/>
            </p:nvSpPr>
            <p:spPr>
              <a:xfrm>
                <a:off x="567558" y="46508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8" y="465082"/>
                <a:ext cx="2640595" cy="738664"/>
              </a:xfrm>
              <a:prstGeom prst="rect">
                <a:avLst/>
              </a:prstGeom>
              <a:blipFill>
                <a:blip r:embed="rId2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/>
              <p:nvPr/>
            </p:nvSpPr>
            <p:spPr>
              <a:xfrm>
                <a:off x="567557" y="19733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7" y="1973317"/>
                <a:ext cx="2640595" cy="738664"/>
              </a:xfrm>
              <a:prstGeom prst="rect">
                <a:avLst/>
              </a:prstGeom>
              <a:blipFill>
                <a:blip r:embed="rId3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/>
              <p:nvPr/>
            </p:nvSpPr>
            <p:spPr>
              <a:xfrm>
                <a:off x="567556" y="348155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6" y="3481552"/>
                <a:ext cx="2640595" cy="738664"/>
              </a:xfrm>
              <a:prstGeom prst="rect">
                <a:avLst/>
              </a:prstGeom>
              <a:blipFill>
                <a:blip r:embed="rId4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/>
              <p:nvPr/>
            </p:nvSpPr>
            <p:spPr>
              <a:xfrm>
                <a:off x="567555" y="498978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5" y="4989787"/>
                <a:ext cx="2640595" cy="738664"/>
              </a:xfrm>
              <a:prstGeom prst="rect">
                <a:avLst/>
              </a:prstGeom>
              <a:blipFill>
                <a:blip r:embed="rId5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/>
              <p:nvPr/>
            </p:nvSpPr>
            <p:spPr>
              <a:xfrm>
                <a:off x="4590523" y="46508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=12,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23" y="465082"/>
                <a:ext cx="2640595" cy="738664"/>
              </a:xfrm>
              <a:prstGeom prst="rect">
                <a:avLst/>
              </a:prstGeom>
              <a:blipFill>
                <a:blip r:embed="rId6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/>
              <p:nvPr/>
            </p:nvSpPr>
            <p:spPr>
              <a:xfrm>
                <a:off x="4571999" y="19733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=24,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73317"/>
                <a:ext cx="2640595" cy="738664"/>
              </a:xfrm>
              <a:prstGeom prst="rect">
                <a:avLst/>
              </a:prstGeom>
              <a:blipFill>
                <a:blip r:embed="rId7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/>
              <p:nvPr/>
            </p:nvSpPr>
            <p:spPr>
              <a:xfrm>
                <a:off x="4572000" y="348155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=24,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81552"/>
                <a:ext cx="2640595" cy="738664"/>
              </a:xfrm>
              <a:prstGeom prst="rect">
                <a:avLst/>
              </a:prstGeom>
              <a:blipFill>
                <a:blip r:embed="rId8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/>
              <p:nvPr/>
            </p:nvSpPr>
            <p:spPr>
              <a:xfrm>
                <a:off x="4572000" y="498978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=24,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989787"/>
                <a:ext cx="2640595" cy="738664"/>
              </a:xfrm>
              <a:prstGeom prst="rect">
                <a:avLst/>
              </a:prstGeom>
              <a:blipFill>
                <a:blip r:embed="rId9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A99DF2-7410-411C-82D4-0B53371553E2}"/>
                  </a:ext>
                </a:extLst>
              </p:cNvPr>
              <p:cNvSpPr txBox="1"/>
              <p:nvPr/>
            </p:nvSpPr>
            <p:spPr>
              <a:xfrm>
                <a:off x="578068" y="480847"/>
                <a:ext cx="2810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=24,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A99DF2-7410-411C-82D4-0B5337155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8" y="480847"/>
                <a:ext cx="2810513" cy="738664"/>
              </a:xfrm>
              <a:prstGeom prst="rect">
                <a:avLst/>
              </a:prstGeom>
              <a:blipFill>
                <a:blip r:embed="rId2"/>
                <a:stretch>
                  <a:fillRect l="-2169" r="-216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459D898-D330-4FCB-B0EB-094B2579D362}"/>
                  </a:ext>
                </a:extLst>
              </p:cNvPr>
              <p:cNvSpPr txBox="1"/>
              <p:nvPr/>
            </p:nvSpPr>
            <p:spPr>
              <a:xfrm>
                <a:off x="578067" y="1989082"/>
                <a:ext cx="2810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=24,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459D898-D330-4FCB-B0EB-094B2579D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7" y="1989082"/>
                <a:ext cx="2810513" cy="738664"/>
              </a:xfrm>
              <a:prstGeom prst="rect">
                <a:avLst/>
              </a:prstGeom>
              <a:blipFill>
                <a:blip r:embed="rId3"/>
                <a:stretch>
                  <a:fillRect l="-2169" r="-216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0D9D4A-DBB6-4829-AA1A-4202B4CD431D}"/>
                  </a:ext>
                </a:extLst>
              </p:cNvPr>
              <p:cNvSpPr txBox="1"/>
              <p:nvPr/>
            </p:nvSpPr>
            <p:spPr>
              <a:xfrm>
                <a:off x="578066" y="3497317"/>
                <a:ext cx="2810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=12,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0D9D4A-DBB6-4829-AA1A-4202B4CD4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6" y="3497317"/>
                <a:ext cx="2810513" cy="738664"/>
              </a:xfrm>
              <a:prstGeom prst="rect">
                <a:avLst/>
              </a:prstGeom>
              <a:blipFill>
                <a:blip r:embed="rId4"/>
                <a:stretch>
                  <a:fillRect l="-2169" r="-216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29E459F-28B7-4AA0-9676-1E8A9BBA51FD}"/>
                  </a:ext>
                </a:extLst>
              </p:cNvPr>
              <p:cNvSpPr txBox="1"/>
              <p:nvPr/>
            </p:nvSpPr>
            <p:spPr>
              <a:xfrm>
                <a:off x="578066" y="5005552"/>
                <a:ext cx="2810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=12,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29E459F-28B7-4AA0-9676-1E8A9BBA5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6" y="5005552"/>
                <a:ext cx="2810513" cy="738664"/>
              </a:xfrm>
              <a:prstGeom prst="rect">
                <a:avLst/>
              </a:prstGeom>
              <a:blipFill>
                <a:blip r:embed="rId5"/>
                <a:stretch>
                  <a:fillRect l="-2169" r="-216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3E26E36-AC10-4B58-B8E9-72FB3637032A}"/>
                  </a:ext>
                </a:extLst>
              </p:cNvPr>
              <p:cNvSpPr txBox="1"/>
              <p:nvPr/>
            </p:nvSpPr>
            <p:spPr>
              <a:xfrm>
                <a:off x="4582510" y="477880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=8,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3E26E36-AC10-4B58-B8E9-72FB363703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510" y="477880"/>
                <a:ext cx="2640595" cy="738664"/>
              </a:xfrm>
              <a:prstGeom prst="rect">
                <a:avLst/>
              </a:prstGeom>
              <a:blipFill>
                <a:blip r:embed="rId6"/>
                <a:stretch>
                  <a:fillRect l="-2309" r="-2309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8A1A4D-AC60-46AA-89EB-EB248BD84631}"/>
                  </a:ext>
                </a:extLst>
              </p:cNvPr>
              <p:cNvSpPr txBox="1"/>
              <p:nvPr/>
            </p:nvSpPr>
            <p:spPr>
              <a:xfrm>
                <a:off x="4582511" y="1986115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=8,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8A1A4D-AC60-46AA-89EB-EB248BD84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511" y="1986115"/>
                <a:ext cx="2640595" cy="738664"/>
              </a:xfrm>
              <a:prstGeom prst="rect">
                <a:avLst/>
              </a:prstGeom>
              <a:blipFill>
                <a:blip r:embed="rId7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CA980A5-AC5E-4A28-8E6B-2371AC3EF15D}"/>
                  </a:ext>
                </a:extLst>
              </p:cNvPr>
              <p:cNvSpPr txBox="1"/>
              <p:nvPr/>
            </p:nvSpPr>
            <p:spPr>
              <a:xfrm>
                <a:off x="4582511" y="3494350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=12,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CA980A5-AC5E-4A28-8E6B-2371AC3EF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511" y="3494350"/>
                <a:ext cx="2640595" cy="738664"/>
              </a:xfrm>
              <a:prstGeom prst="rect">
                <a:avLst/>
              </a:prstGeom>
              <a:blipFill>
                <a:blip r:embed="rId8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D16E80C-E0B5-412B-A31D-0FC213CDA81F}"/>
                  </a:ext>
                </a:extLst>
              </p:cNvPr>
              <p:cNvSpPr txBox="1"/>
              <p:nvPr/>
            </p:nvSpPr>
            <p:spPr>
              <a:xfrm>
                <a:off x="4582509" y="5005552"/>
                <a:ext cx="2810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=120,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D16E80C-E0B5-412B-A31D-0FC213CDA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509" y="5005552"/>
                <a:ext cx="2810513" cy="738664"/>
              </a:xfrm>
              <a:prstGeom prst="rect">
                <a:avLst/>
              </a:prstGeom>
              <a:blipFill>
                <a:blip r:embed="rId9"/>
                <a:stretch>
                  <a:fillRect l="-2169" r="-216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07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/>
              <p:nvPr/>
            </p:nvSpPr>
            <p:spPr>
              <a:xfrm>
                <a:off x="567558" y="46508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8" y="465082"/>
                <a:ext cx="2640595" cy="738664"/>
              </a:xfrm>
              <a:prstGeom prst="rect">
                <a:avLst/>
              </a:prstGeom>
              <a:blipFill>
                <a:blip r:embed="rId2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/>
              <p:nvPr/>
            </p:nvSpPr>
            <p:spPr>
              <a:xfrm>
                <a:off x="567557" y="19733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7" y="1973317"/>
                <a:ext cx="2640595" cy="738664"/>
              </a:xfrm>
              <a:prstGeom prst="rect">
                <a:avLst/>
              </a:prstGeom>
              <a:blipFill>
                <a:blip r:embed="rId3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/>
              <p:nvPr/>
            </p:nvSpPr>
            <p:spPr>
              <a:xfrm>
                <a:off x="567556" y="348155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6" y="3481552"/>
                <a:ext cx="2640595" cy="738664"/>
              </a:xfrm>
              <a:prstGeom prst="rect">
                <a:avLst/>
              </a:prstGeom>
              <a:blipFill>
                <a:blip r:embed="rId4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/>
              <p:nvPr/>
            </p:nvSpPr>
            <p:spPr>
              <a:xfrm>
                <a:off x="567555" y="498978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5" y="4989787"/>
                <a:ext cx="2640595" cy="738664"/>
              </a:xfrm>
              <a:prstGeom prst="rect">
                <a:avLst/>
              </a:prstGeom>
              <a:blipFill>
                <a:blip r:embed="rId5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/>
              <p:nvPr/>
            </p:nvSpPr>
            <p:spPr>
              <a:xfrm>
                <a:off x="4590523" y="46508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=12,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23" y="465082"/>
                <a:ext cx="2640595" cy="738664"/>
              </a:xfrm>
              <a:prstGeom prst="rect">
                <a:avLst/>
              </a:prstGeom>
              <a:blipFill>
                <a:blip r:embed="rId6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/>
              <p:nvPr/>
            </p:nvSpPr>
            <p:spPr>
              <a:xfrm>
                <a:off x="4571999" y="19733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=24,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73317"/>
                <a:ext cx="2640595" cy="738664"/>
              </a:xfrm>
              <a:prstGeom prst="rect">
                <a:avLst/>
              </a:prstGeom>
              <a:blipFill>
                <a:blip r:embed="rId7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/>
              <p:nvPr/>
            </p:nvSpPr>
            <p:spPr>
              <a:xfrm>
                <a:off x="4572000" y="348155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=24,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81552"/>
                <a:ext cx="2640595" cy="738664"/>
              </a:xfrm>
              <a:prstGeom prst="rect">
                <a:avLst/>
              </a:prstGeom>
              <a:blipFill>
                <a:blip r:embed="rId8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/>
              <p:nvPr/>
            </p:nvSpPr>
            <p:spPr>
              <a:xfrm>
                <a:off x="4572000" y="498978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=24,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989787"/>
                <a:ext cx="2640595" cy="738664"/>
              </a:xfrm>
              <a:prstGeom prst="rect">
                <a:avLst/>
              </a:prstGeom>
              <a:blipFill>
                <a:blip r:embed="rId9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BCA2ABA-E2BE-4A31-9550-A3E04ECC995F}"/>
                  </a:ext>
                </a:extLst>
              </p:cNvPr>
              <p:cNvSpPr txBox="1"/>
              <p:nvPr/>
            </p:nvSpPr>
            <p:spPr>
              <a:xfrm>
                <a:off x="2333296" y="1403865"/>
                <a:ext cx="9857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BCA2ABA-E2BE-4A31-9550-A3E04ECC9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6" y="1403865"/>
                <a:ext cx="985719" cy="369332"/>
              </a:xfrm>
              <a:prstGeom prst="rect">
                <a:avLst/>
              </a:prstGeom>
              <a:blipFill>
                <a:blip r:embed="rId10"/>
                <a:stretch>
                  <a:fillRect l="-6211" r="-6211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37CD7AA-4321-4E54-B5ED-433EE1AE5958}"/>
                  </a:ext>
                </a:extLst>
              </p:cNvPr>
              <p:cNvSpPr txBox="1"/>
              <p:nvPr/>
            </p:nvSpPr>
            <p:spPr>
              <a:xfrm>
                <a:off x="2333295" y="2886770"/>
                <a:ext cx="794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37CD7AA-4321-4E54-B5ED-433EE1AE5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5" y="2886770"/>
                <a:ext cx="794513" cy="369332"/>
              </a:xfrm>
              <a:prstGeom prst="rect">
                <a:avLst/>
              </a:prstGeom>
              <a:blipFill>
                <a:blip r:embed="rId11"/>
                <a:stretch>
                  <a:fillRect l="-9231" r="-8462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C707F7-EEC2-432E-B1D6-316EC5B76E2B}"/>
                  </a:ext>
                </a:extLst>
              </p:cNvPr>
              <p:cNvSpPr txBox="1"/>
              <p:nvPr/>
            </p:nvSpPr>
            <p:spPr>
              <a:xfrm>
                <a:off x="2333294" y="4429897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C707F7-EEC2-432E-B1D6-316EC5B76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4" y="4429897"/>
                <a:ext cx="964431" cy="369332"/>
              </a:xfrm>
              <a:prstGeom prst="rect">
                <a:avLst/>
              </a:prstGeom>
              <a:blipFill>
                <a:blip r:embed="rId12"/>
                <a:stretch>
                  <a:fillRect l="-7595" r="-759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A9E616A-6838-4D42-A925-03DC0E0652B2}"/>
                  </a:ext>
                </a:extLst>
              </p:cNvPr>
              <p:cNvSpPr txBox="1"/>
              <p:nvPr/>
            </p:nvSpPr>
            <p:spPr>
              <a:xfrm>
                <a:off x="2333293" y="5945806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A9E616A-6838-4D42-A925-03DC0E065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3" y="5945806"/>
                <a:ext cx="964431" cy="369332"/>
              </a:xfrm>
              <a:prstGeom prst="rect">
                <a:avLst/>
              </a:prstGeom>
              <a:blipFill>
                <a:blip r:embed="rId13"/>
                <a:stretch>
                  <a:fillRect l="-7595" r="-7595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A0A590-FF91-4E1F-BCC1-8E27C962BE28}"/>
                  </a:ext>
                </a:extLst>
              </p:cNvPr>
              <p:cNvSpPr txBox="1"/>
              <p:nvPr/>
            </p:nvSpPr>
            <p:spPr>
              <a:xfrm>
                <a:off x="6245399" y="1403865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A0A590-FF91-4E1F-BCC1-8E27C962B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399" y="1403865"/>
                <a:ext cx="964431" cy="369332"/>
              </a:xfrm>
              <a:prstGeom prst="rect">
                <a:avLst/>
              </a:prstGeom>
              <a:blipFill>
                <a:blip r:embed="rId14"/>
                <a:stretch>
                  <a:fillRect l="-7595" r="-7595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C014BB8-4629-4FBB-90BA-FD1620A58ADA}"/>
                  </a:ext>
                </a:extLst>
              </p:cNvPr>
              <p:cNvSpPr txBox="1"/>
              <p:nvPr/>
            </p:nvSpPr>
            <p:spPr>
              <a:xfrm>
                <a:off x="6245399" y="2886770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C014BB8-4629-4FBB-90BA-FD1620A58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399" y="2886770"/>
                <a:ext cx="964431" cy="369332"/>
              </a:xfrm>
              <a:prstGeom prst="rect">
                <a:avLst/>
              </a:prstGeom>
              <a:blipFill>
                <a:blip r:embed="rId15"/>
                <a:stretch>
                  <a:fillRect l="-7595" r="-759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45270B0-4C72-445D-BE21-B5ED173DB0C4}"/>
                  </a:ext>
                </a:extLst>
              </p:cNvPr>
              <p:cNvSpPr txBox="1"/>
              <p:nvPr/>
            </p:nvSpPr>
            <p:spPr>
              <a:xfrm>
                <a:off x="6226875" y="4429897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45270B0-4C72-445D-BE21-B5ED173DB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875" y="4429897"/>
                <a:ext cx="964431" cy="369332"/>
              </a:xfrm>
              <a:prstGeom prst="rect">
                <a:avLst/>
              </a:prstGeom>
              <a:blipFill>
                <a:blip r:embed="rId16"/>
                <a:stretch>
                  <a:fillRect l="-7547" r="-754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96B221A-E015-4615-8360-82970B403620}"/>
                  </a:ext>
                </a:extLst>
              </p:cNvPr>
              <p:cNvSpPr txBox="1"/>
              <p:nvPr/>
            </p:nvSpPr>
            <p:spPr>
              <a:xfrm>
                <a:off x="6226874" y="5945806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96B221A-E015-4615-8360-82970B403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874" y="5945806"/>
                <a:ext cx="964431" cy="369332"/>
              </a:xfrm>
              <a:prstGeom prst="rect">
                <a:avLst/>
              </a:prstGeom>
              <a:blipFill>
                <a:blip r:embed="rId17"/>
                <a:stretch>
                  <a:fillRect l="-7547" r="-754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7824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A99DF2-7410-411C-82D4-0B53371553E2}"/>
                  </a:ext>
                </a:extLst>
              </p:cNvPr>
              <p:cNvSpPr txBox="1"/>
              <p:nvPr/>
            </p:nvSpPr>
            <p:spPr>
              <a:xfrm>
                <a:off x="578068" y="480847"/>
                <a:ext cx="2810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=24,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A99DF2-7410-411C-82D4-0B5337155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8" y="480847"/>
                <a:ext cx="2810513" cy="738664"/>
              </a:xfrm>
              <a:prstGeom prst="rect">
                <a:avLst/>
              </a:prstGeom>
              <a:blipFill>
                <a:blip r:embed="rId2"/>
                <a:stretch>
                  <a:fillRect l="-2169" r="-216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459D898-D330-4FCB-B0EB-094B2579D362}"/>
                  </a:ext>
                </a:extLst>
              </p:cNvPr>
              <p:cNvSpPr txBox="1"/>
              <p:nvPr/>
            </p:nvSpPr>
            <p:spPr>
              <a:xfrm>
                <a:off x="578067" y="1989082"/>
                <a:ext cx="2810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=24,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459D898-D330-4FCB-B0EB-094B2579D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7" y="1989082"/>
                <a:ext cx="2810513" cy="738664"/>
              </a:xfrm>
              <a:prstGeom prst="rect">
                <a:avLst/>
              </a:prstGeom>
              <a:blipFill>
                <a:blip r:embed="rId3"/>
                <a:stretch>
                  <a:fillRect l="-2169" r="-216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0D9D4A-DBB6-4829-AA1A-4202B4CD431D}"/>
                  </a:ext>
                </a:extLst>
              </p:cNvPr>
              <p:cNvSpPr txBox="1"/>
              <p:nvPr/>
            </p:nvSpPr>
            <p:spPr>
              <a:xfrm>
                <a:off x="578066" y="3497317"/>
                <a:ext cx="2810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=12,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0D9D4A-DBB6-4829-AA1A-4202B4CD4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6" y="3497317"/>
                <a:ext cx="2810513" cy="738664"/>
              </a:xfrm>
              <a:prstGeom prst="rect">
                <a:avLst/>
              </a:prstGeom>
              <a:blipFill>
                <a:blip r:embed="rId4"/>
                <a:stretch>
                  <a:fillRect l="-2169" r="-216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29E459F-28B7-4AA0-9676-1E8A9BBA51FD}"/>
                  </a:ext>
                </a:extLst>
              </p:cNvPr>
              <p:cNvSpPr txBox="1"/>
              <p:nvPr/>
            </p:nvSpPr>
            <p:spPr>
              <a:xfrm>
                <a:off x="578066" y="5005552"/>
                <a:ext cx="2810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=12,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29E459F-28B7-4AA0-9676-1E8A9BBA5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6" y="5005552"/>
                <a:ext cx="2810513" cy="738664"/>
              </a:xfrm>
              <a:prstGeom prst="rect">
                <a:avLst/>
              </a:prstGeom>
              <a:blipFill>
                <a:blip r:embed="rId5"/>
                <a:stretch>
                  <a:fillRect l="-2169" r="-216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3E26E36-AC10-4B58-B8E9-72FB3637032A}"/>
                  </a:ext>
                </a:extLst>
              </p:cNvPr>
              <p:cNvSpPr txBox="1"/>
              <p:nvPr/>
            </p:nvSpPr>
            <p:spPr>
              <a:xfrm>
                <a:off x="4582510" y="477880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=8,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3E26E36-AC10-4B58-B8E9-72FB363703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510" y="477880"/>
                <a:ext cx="2640595" cy="738664"/>
              </a:xfrm>
              <a:prstGeom prst="rect">
                <a:avLst/>
              </a:prstGeom>
              <a:blipFill>
                <a:blip r:embed="rId6"/>
                <a:stretch>
                  <a:fillRect l="-2309" r="-2309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8A1A4D-AC60-46AA-89EB-EB248BD84631}"/>
                  </a:ext>
                </a:extLst>
              </p:cNvPr>
              <p:cNvSpPr txBox="1"/>
              <p:nvPr/>
            </p:nvSpPr>
            <p:spPr>
              <a:xfrm>
                <a:off x="4582511" y="1986115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=8,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8A1A4D-AC60-46AA-89EB-EB248BD84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511" y="1986115"/>
                <a:ext cx="2640595" cy="738664"/>
              </a:xfrm>
              <a:prstGeom prst="rect">
                <a:avLst/>
              </a:prstGeom>
              <a:blipFill>
                <a:blip r:embed="rId7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CA980A5-AC5E-4A28-8E6B-2371AC3EF15D}"/>
                  </a:ext>
                </a:extLst>
              </p:cNvPr>
              <p:cNvSpPr txBox="1"/>
              <p:nvPr/>
            </p:nvSpPr>
            <p:spPr>
              <a:xfrm>
                <a:off x="4582511" y="3494350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=12,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CA980A5-AC5E-4A28-8E6B-2371AC3EF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511" y="3494350"/>
                <a:ext cx="2640595" cy="738664"/>
              </a:xfrm>
              <a:prstGeom prst="rect">
                <a:avLst/>
              </a:prstGeom>
              <a:blipFill>
                <a:blip r:embed="rId8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D16E80C-E0B5-412B-A31D-0FC213CDA81F}"/>
                  </a:ext>
                </a:extLst>
              </p:cNvPr>
              <p:cNvSpPr txBox="1"/>
              <p:nvPr/>
            </p:nvSpPr>
            <p:spPr>
              <a:xfrm>
                <a:off x="4582509" y="5005552"/>
                <a:ext cx="2810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=120,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D16E80C-E0B5-412B-A31D-0FC213CDA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509" y="5005552"/>
                <a:ext cx="2810513" cy="738664"/>
              </a:xfrm>
              <a:prstGeom prst="rect">
                <a:avLst/>
              </a:prstGeom>
              <a:blipFill>
                <a:blip r:embed="rId9"/>
                <a:stretch>
                  <a:fillRect l="-2169" r="-216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7F1988-C9BD-47A7-81D4-025ADEBEFBBA}"/>
                  </a:ext>
                </a:extLst>
              </p:cNvPr>
              <p:cNvSpPr txBox="1"/>
              <p:nvPr/>
            </p:nvSpPr>
            <p:spPr>
              <a:xfrm>
                <a:off x="6226875" y="4429897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7F1988-C9BD-47A7-81D4-025ADEBEF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875" y="4429897"/>
                <a:ext cx="964431" cy="369332"/>
              </a:xfrm>
              <a:prstGeom prst="rect">
                <a:avLst/>
              </a:prstGeom>
              <a:blipFill>
                <a:blip r:embed="rId10"/>
                <a:stretch>
                  <a:fillRect l="-7547" r="-754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540A809-50BA-4F4B-B2EE-85785F6B8AA1}"/>
                  </a:ext>
                </a:extLst>
              </p:cNvPr>
              <p:cNvSpPr txBox="1"/>
              <p:nvPr/>
            </p:nvSpPr>
            <p:spPr>
              <a:xfrm>
                <a:off x="6226874" y="5855733"/>
                <a:ext cx="11343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=360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540A809-50BA-4F4B-B2EE-85785F6B8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874" y="5855733"/>
                <a:ext cx="1134349" cy="369332"/>
              </a:xfrm>
              <a:prstGeom prst="rect">
                <a:avLst/>
              </a:prstGeom>
              <a:blipFill>
                <a:blip r:embed="rId11"/>
                <a:stretch>
                  <a:fillRect l="-6417" r="-641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C8F1B4-DBD8-4784-A28D-FAE27E1B40CC}"/>
                  </a:ext>
                </a:extLst>
              </p:cNvPr>
              <p:cNvSpPr txBox="1"/>
              <p:nvPr/>
            </p:nvSpPr>
            <p:spPr>
              <a:xfrm>
                <a:off x="6226873" y="2928135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C8F1B4-DBD8-4784-A28D-FAE27E1B4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873" y="2928135"/>
                <a:ext cx="964431" cy="369332"/>
              </a:xfrm>
              <a:prstGeom prst="rect">
                <a:avLst/>
              </a:prstGeom>
              <a:blipFill>
                <a:blip r:embed="rId12"/>
                <a:stretch>
                  <a:fillRect l="-7547" r="-754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4AC380C-A493-4BFD-BACA-AEE772DEF52D}"/>
                  </a:ext>
                </a:extLst>
              </p:cNvPr>
              <p:cNvSpPr txBox="1"/>
              <p:nvPr/>
            </p:nvSpPr>
            <p:spPr>
              <a:xfrm>
                <a:off x="6237386" y="1419900"/>
                <a:ext cx="794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4AC380C-A493-4BFD-BACA-AEE772DEF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386" y="1419900"/>
                <a:ext cx="794513" cy="369332"/>
              </a:xfrm>
              <a:prstGeom prst="rect">
                <a:avLst/>
              </a:prstGeom>
              <a:blipFill>
                <a:blip r:embed="rId13"/>
                <a:stretch>
                  <a:fillRect l="-9160" r="-83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98CE3F5-338E-4FE4-B557-2385A205677F}"/>
                  </a:ext>
                </a:extLst>
              </p:cNvPr>
              <p:cNvSpPr txBox="1"/>
              <p:nvPr/>
            </p:nvSpPr>
            <p:spPr>
              <a:xfrm>
                <a:off x="2402860" y="1419630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98CE3F5-338E-4FE4-B557-2385A2056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860" y="1419630"/>
                <a:ext cx="964431" cy="369332"/>
              </a:xfrm>
              <a:prstGeom prst="rect">
                <a:avLst/>
              </a:prstGeom>
              <a:blipFill>
                <a:blip r:embed="rId14"/>
                <a:stretch>
                  <a:fillRect l="-7595" r="-822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D8FF11F-3AA6-4F8F-BD85-05D239CC648E}"/>
                  </a:ext>
                </a:extLst>
              </p:cNvPr>
              <p:cNvSpPr txBox="1"/>
              <p:nvPr/>
            </p:nvSpPr>
            <p:spPr>
              <a:xfrm>
                <a:off x="2402859" y="2927865"/>
                <a:ext cx="794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D8FF11F-3AA6-4F8F-BD85-05D239CC6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859" y="2927865"/>
                <a:ext cx="794513" cy="369332"/>
              </a:xfrm>
              <a:prstGeom prst="rect">
                <a:avLst/>
              </a:prstGeom>
              <a:blipFill>
                <a:blip r:embed="rId15"/>
                <a:stretch>
                  <a:fillRect l="-9160" r="-83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ACBEED-E81F-4BB3-BE26-90D29770A947}"/>
                  </a:ext>
                </a:extLst>
              </p:cNvPr>
              <p:cNvSpPr txBox="1"/>
              <p:nvPr/>
            </p:nvSpPr>
            <p:spPr>
              <a:xfrm>
                <a:off x="2402858" y="4429897"/>
                <a:ext cx="794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ACBEED-E81F-4BB3-BE26-90D29770A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858" y="4429897"/>
                <a:ext cx="794513" cy="369332"/>
              </a:xfrm>
              <a:prstGeom prst="rect">
                <a:avLst/>
              </a:prstGeom>
              <a:blipFill>
                <a:blip r:embed="rId16"/>
                <a:stretch>
                  <a:fillRect l="-9160" r="-839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F34A57C-42E8-486D-AC38-FA853C17FC62}"/>
                  </a:ext>
                </a:extLst>
              </p:cNvPr>
              <p:cNvSpPr txBox="1"/>
              <p:nvPr/>
            </p:nvSpPr>
            <p:spPr>
              <a:xfrm>
                <a:off x="2401849" y="5855733"/>
                <a:ext cx="794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F34A57C-42E8-486D-AC38-FA853C17F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849" y="5855733"/>
                <a:ext cx="794513" cy="369332"/>
              </a:xfrm>
              <a:prstGeom prst="rect">
                <a:avLst/>
              </a:prstGeom>
              <a:blipFill>
                <a:blip r:embed="rId17"/>
                <a:stretch>
                  <a:fillRect l="-9231" r="-9231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40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1734</TotalTime>
  <Words>576</Words>
  <Application>Microsoft Office PowerPoint</Application>
  <PresentationFormat>On-screen Show (4:3)</PresentationFormat>
  <Paragraphs>99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Proportion:  Direct proportion (x and y)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84</cp:revision>
  <dcterms:created xsi:type="dcterms:W3CDTF">2018-01-26T08:52:52Z</dcterms:created>
  <dcterms:modified xsi:type="dcterms:W3CDTF">2018-06-26T15:58:53Z</dcterms:modified>
</cp:coreProperties>
</file>