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rror intervals" id="{9B7BADA8-93F5-48A2-B7A8-5F2071FAD54A}">
          <p14:sldIdLst>
            <p14:sldId id="298"/>
            <p14:sldId id="302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8689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Error Intervals: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Rounded to significant figures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FB4CB4-7850-4A3E-8AE7-4E36579859BD}"/>
              </a:ext>
            </a:extLst>
          </p:cNvPr>
          <p:cNvSpPr txBox="1"/>
          <p:nvPr/>
        </p:nvSpPr>
        <p:spPr>
          <a:xfrm>
            <a:off x="1810400" y="4001343"/>
            <a:ext cx="608952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2300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been rounded to 2 </a:t>
            </a:r>
            <a:r>
              <a:rPr kumimoji="0" lang="en-GB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significan</a:t>
            </a: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t figures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What place value has it been rounded to?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error interval.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1846" y="908228"/>
            <a:ext cx="4154327" cy="22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4200 has been rounded to 2 significant figures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a) What place value has it been rounded to?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lang="en-GB" alt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b) Write the error interval.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693846" y="908228"/>
            <a:ext cx="4154327" cy="22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 has been rounded to 2 significant figures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a) What place value has it been rounded to?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lang="en-GB" alt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b) Write the error interval.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32293"/>
              </p:ext>
            </p:extLst>
          </p:nvPr>
        </p:nvGraphicFramePr>
        <p:xfrm>
          <a:off x="609601" y="130635"/>
          <a:ext cx="7460341" cy="6560454"/>
        </p:xfrm>
        <a:graphic>
          <a:graphicData uri="http://schemas.openxmlformats.org/drawingml/2006/table">
            <a:tbl>
              <a:tblPr/>
              <a:tblGrid>
                <a:gridCol w="130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9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Rounded to 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Rounded to the nearest…….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Interval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384550" y="2713038"/>
            <a:ext cx="6727825" cy="8566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44613"/>
              </p:ext>
            </p:extLst>
          </p:nvPr>
        </p:nvGraphicFramePr>
        <p:xfrm>
          <a:off x="609601" y="130635"/>
          <a:ext cx="7460341" cy="6560454"/>
        </p:xfrm>
        <a:graphic>
          <a:graphicData uri="http://schemas.openxmlformats.org/drawingml/2006/table">
            <a:tbl>
              <a:tblPr/>
              <a:tblGrid>
                <a:gridCol w="130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9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Rounded to 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Rounded to the nearest…….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Interval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6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  <a:endParaRPr lang="en-GB" sz="5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3500  ≤  x  &lt;  4500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1000 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4500 ≤  x  &lt;  5500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5500 ≤  x  &lt; 6500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550 ≤  x  &lt; 650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10 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 ≤  x  &lt; 65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 ≤  x  &lt; 6.5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5250 ≤  x  &lt; 5350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5150 ≤  x  &lt; 5250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5050 ≤  x  &lt;  5150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4950 ≤  x  &lt;  5050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5315 ≤  x  &lt; 5325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5310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5305 ≤  x  &lt;  5325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5295 ≤  x  &lt; 5305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7995 ≤  x  &lt; 8005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7950 ≤  x  &lt; 8050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1000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7500 ≤  x  &lt; 8500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7.5 ≤  x  &lt; 8.5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0.75 ≤  x  &lt; 0.85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3.75 ≤  x  &lt; 3.85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3.65 ≤  x  &lt; 3.75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13.65 ≤  x  &lt; 13.75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0.01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1.365 ≤  x  &lt; 1.375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72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  <a:endParaRPr lang="en-GB" sz="105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significant figures</a:t>
                      </a:r>
                      <a:endParaRPr lang="en-GB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0.01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1.375 ≤  x  &lt; 1.385</a:t>
                      </a:r>
                    </a:p>
                  </a:txBody>
                  <a:tcPr marL="18581" marR="18581" marT="18581" marB="18581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384550" y="2713038"/>
            <a:ext cx="6727825" cy="8566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1620</TotalTime>
  <Words>348</Words>
  <Application>Microsoft Office PowerPoint</Application>
  <PresentationFormat>On-screen Show (4:3)</PresentationFormat>
  <Paragraphs>222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Error Intervals:  Rounded to significant figures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81</cp:revision>
  <dcterms:created xsi:type="dcterms:W3CDTF">2018-01-26T08:52:52Z</dcterms:created>
  <dcterms:modified xsi:type="dcterms:W3CDTF">2018-06-24T09:17:19Z</dcterms:modified>
</cp:coreProperties>
</file>