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6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630" y="479973"/>
            <a:ext cx="6182139" cy="786229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Mixed bases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1EFF4E7-7D9E-4963-B923-F16D5A342FE1}"/>
                  </a:ext>
                </a:extLst>
              </p:cNvPr>
              <p:cNvSpPr/>
              <p:nvPr/>
            </p:nvSpPr>
            <p:spPr>
              <a:xfrm>
                <a:off x="1014418" y="3841713"/>
                <a:ext cx="4572000" cy="263283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125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1EFF4E7-7D9E-4963-B923-F16D5A342F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418" y="3841713"/>
                <a:ext cx="4572000" cy="26328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545503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A5FF3E-F25C-436D-A862-2FCB4AA43383}"/>
                  </a:ext>
                </a:extLst>
              </p:cNvPr>
              <p:cNvSpPr txBox="1"/>
              <p:nvPr/>
            </p:nvSpPr>
            <p:spPr>
              <a:xfrm>
                <a:off x="555367" y="662234"/>
                <a:ext cx="2248180" cy="1018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equation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1A5FF3E-F25C-436D-A862-2FCB4AA43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67" y="662234"/>
                <a:ext cx="2248180" cy="1018869"/>
              </a:xfrm>
              <a:prstGeom prst="rect">
                <a:avLst/>
              </a:prstGeom>
              <a:blipFill>
                <a:blip r:embed="rId2"/>
                <a:stretch>
                  <a:fillRect l="-7859" t="-8982" r="-7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F05707-2FA0-4CEC-B3B4-C1D7EF5BBF01}"/>
                  </a:ext>
                </a:extLst>
              </p:cNvPr>
              <p:cNvSpPr txBox="1"/>
              <p:nvPr/>
            </p:nvSpPr>
            <p:spPr>
              <a:xfrm>
                <a:off x="5301347" y="662234"/>
                <a:ext cx="2248180" cy="10188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equation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4F05707-2FA0-4CEC-B3B4-C1D7EF5BB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1347" y="662234"/>
                <a:ext cx="2248180" cy="1018869"/>
              </a:xfrm>
              <a:prstGeom prst="rect">
                <a:avLst/>
              </a:prstGeom>
              <a:blipFill>
                <a:blip r:embed="rId3"/>
                <a:stretch>
                  <a:fillRect l="-8152" t="-8982" r="-7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910B82-7F0B-4931-A860-F6196D6FD4BF}"/>
                  </a:ext>
                </a:extLst>
              </p:cNvPr>
              <p:cNvSpPr txBox="1"/>
              <p:nvPr/>
            </p:nvSpPr>
            <p:spPr>
              <a:xfrm>
                <a:off x="584865" y="914765"/>
                <a:ext cx="3611373" cy="6240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following equations: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en-GB" sz="2300" dirty="0"/>
              </a:p>
              <a:p>
                <a:pPr lvl="0">
                  <a:defRPr/>
                </a:pPr>
                <a:endParaRPr lang="en-GB" sz="23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</m:den>
                      </m:f>
                    </m:oMath>
                  </m:oMathPara>
                </a14:m>
                <a:endParaRPr kumimoji="0" lang="en-GB" sz="23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910B82-7F0B-4931-A860-F6196D6FD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65" y="914765"/>
                <a:ext cx="3611373" cy="6240811"/>
              </a:xfrm>
              <a:prstGeom prst="rect">
                <a:avLst/>
              </a:prstGeom>
              <a:blipFill>
                <a:blip r:embed="rId2"/>
                <a:stretch>
                  <a:fillRect l="-5068" t="-1465" r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6289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458FF2-DDF7-4CF3-854F-CBB0E35BE6B3}"/>
                  </a:ext>
                </a:extLst>
              </p:cNvPr>
              <p:cNvSpPr/>
              <p:nvPr/>
            </p:nvSpPr>
            <p:spPr>
              <a:xfrm>
                <a:off x="3735959" y="3205862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C458FF2-DDF7-4CF3-854F-CBB0E35BE6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59" y="3205862"/>
                <a:ext cx="965008" cy="4462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AE60AED-B099-4500-8B89-A1EF40CD67DB}"/>
                  </a:ext>
                </a:extLst>
              </p:cNvPr>
              <p:cNvSpPr/>
              <p:nvPr/>
            </p:nvSpPr>
            <p:spPr>
              <a:xfrm>
                <a:off x="3735959" y="3999143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AE60AED-B099-4500-8B89-A1EF40CD67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59" y="3999143"/>
                <a:ext cx="1184620" cy="4462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8385041-F32F-43CF-9A49-15DC1272BBEC}"/>
                  </a:ext>
                </a:extLst>
              </p:cNvPr>
              <p:cNvSpPr/>
              <p:nvPr/>
            </p:nvSpPr>
            <p:spPr>
              <a:xfrm>
                <a:off x="3750707" y="5749787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8385041-F32F-43CF-9A49-15DC1272BB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707" y="5749787"/>
                <a:ext cx="1184620" cy="4462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471357-633A-4005-B6E1-962689C31028}"/>
                  </a:ext>
                </a:extLst>
              </p:cNvPr>
              <p:cNvSpPr/>
              <p:nvPr/>
            </p:nvSpPr>
            <p:spPr>
              <a:xfrm>
                <a:off x="3728263" y="1644814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471357-633A-4005-B6E1-962689C310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263" y="1644814"/>
                <a:ext cx="965008" cy="4462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C5CE817-90E6-4D96-96EC-C872A281C04A}"/>
                  </a:ext>
                </a:extLst>
              </p:cNvPr>
              <p:cNvSpPr/>
              <p:nvPr/>
            </p:nvSpPr>
            <p:spPr>
              <a:xfrm>
                <a:off x="3735959" y="2347708"/>
                <a:ext cx="1184620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C5CE817-90E6-4D96-96EC-C872A281C0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959" y="2347708"/>
                <a:ext cx="1184620" cy="4462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BCED0D4-AC94-4A0D-98C1-43CC61D00EB7}"/>
                  </a:ext>
                </a:extLst>
              </p:cNvPr>
              <p:cNvSpPr/>
              <p:nvPr/>
            </p:nvSpPr>
            <p:spPr>
              <a:xfrm>
                <a:off x="3750707" y="4874465"/>
                <a:ext cx="965008" cy="4462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sz="23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BCED0D4-AC94-4A0D-98C1-43CC61D00EB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707" y="4874465"/>
                <a:ext cx="965008" cy="44627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910B82-7F0B-4931-A860-F6196D6FD4BF}"/>
                  </a:ext>
                </a:extLst>
              </p:cNvPr>
              <p:cNvSpPr txBox="1"/>
              <p:nvPr/>
            </p:nvSpPr>
            <p:spPr>
              <a:xfrm>
                <a:off x="584865" y="914765"/>
                <a:ext cx="3611373" cy="6240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3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Solve the following equations: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43</m:t>
                      </m:r>
                    </m:oMath>
                  </m:oMathPara>
                </a14:m>
                <a:endParaRPr lang="en-GB" sz="2300" dirty="0"/>
              </a:p>
              <a:p>
                <a:pPr lvl="0">
                  <a:defRPr/>
                </a:pPr>
                <a:endParaRPr lang="en-GB" sz="2300" dirty="0"/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43</m:t>
                          </m:r>
                        </m:den>
                      </m:f>
                    </m:oMath>
                  </m:oMathPara>
                </a14:m>
                <a:endParaRPr kumimoji="0" lang="en-GB" sz="23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  <m:sup>
                          <m:r>
                            <a:rPr kumimoji="0" lang="en-GB" sz="23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3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GB" sz="23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3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3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3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3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3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3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910B82-7F0B-4931-A860-F6196D6FD4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65" y="914765"/>
                <a:ext cx="3611373" cy="6240811"/>
              </a:xfrm>
              <a:prstGeom prst="rect">
                <a:avLst/>
              </a:prstGeom>
              <a:blipFill>
                <a:blip r:embed="rId8"/>
                <a:stretch>
                  <a:fillRect l="-5068" t="-1465" r="-40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49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1610</TotalTime>
  <Words>119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Mixed bases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81</cp:revision>
  <dcterms:created xsi:type="dcterms:W3CDTF">2018-01-26T08:52:52Z</dcterms:created>
  <dcterms:modified xsi:type="dcterms:W3CDTF">2018-06-24T13:20:16Z</dcterms:modified>
</cp:coreProperties>
</file>