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6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7.png"/><Relationship Id="rId7" Type="http://schemas.openxmlformats.org/officeDocument/2006/relationships/image" Target="../media/image16.png"/><Relationship Id="rId12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0" Type="http://schemas.openxmlformats.org/officeDocument/2006/relationships/image" Target="../media/image21.png"/><Relationship Id="rId4" Type="http://schemas.openxmlformats.org/officeDocument/2006/relationships/image" Target="../media/image1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630" y="479973"/>
            <a:ext cx="6182139" cy="786229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Mixed bases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4B69CDB-82DE-437A-9CA6-0160A5A0796D}"/>
                  </a:ext>
                </a:extLst>
              </p:cNvPr>
              <p:cNvSpPr txBox="1"/>
              <p:nvPr/>
            </p:nvSpPr>
            <p:spPr>
              <a:xfrm>
                <a:off x="1729969" y="3978966"/>
                <a:ext cx="393184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4B69CDB-82DE-437A-9CA6-0160A5A07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969" y="3978966"/>
                <a:ext cx="3931846" cy="738664"/>
              </a:xfrm>
              <a:prstGeom prst="rect">
                <a:avLst/>
              </a:prstGeom>
              <a:blipFill>
                <a:blip r:embed="rId7"/>
                <a:stretch>
                  <a:fillRect l="-4806" t="-13223" r="-3876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A15D92E-AB4F-4666-B7E8-F303E925F2BD}"/>
                  </a:ext>
                </a:extLst>
              </p:cNvPr>
              <p:cNvSpPr txBox="1"/>
              <p:nvPr/>
            </p:nvSpPr>
            <p:spPr>
              <a:xfrm>
                <a:off x="1729970" y="5056113"/>
                <a:ext cx="393184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A15D92E-AB4F-4666-B7E8-F303E925F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970" y="5056113"/>
                <a:ext cx="3931846" cy="738664"/>
              </a:xfrm>
              <a:prstGeom prst="rect">
                <a:avLst/>
              </a:prstGeom>
              <a:blipFill>
                <a:blip r:embed="rId8"/>
                <a:stretch>
                  <a:fillRect l="-4806" t="-12295" r="-3876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45503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692D3A-5C43-43EC-8F3A-833B18268D71}"/>
                  </a:ext>
                </a:extLst>
              </p:cNvPr>
              <p:cNvSpPr txBox="1"/>
              <p:nvPr/>
            </p:nvSpPr>
            <p:spPr>
              <a:xfrm>
                <a:off x="218106" y="842077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692D3A-5C43-43EC-8F3A-833B18268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6" y="842077"/>
                <a:ext cx="3780137" cy="707886"/>
              </a:xfrm>
              <a:prstGeom prst="rect">
                <a:avLst/>
              </a:prstGeom>
              <a:blipFill>
                <a:blip r:embed="rId2"/>
                <a:stretch>
                  <a:fillRect l="-4839" t="-12931" r="-403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A8E3C2-1156-4E4E-9C77-B180C371A738}"/>
                  </a:ext>
                </a:extLst>
              </p:cNvPr>
              <p:cNvSpPr txBox="1"/>
              <p:nvPr/>
            </p:nvSpPr>
            <p:spPr>
              <a:xfrm>
                <a:off x="4814510" y="858617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A8E3C2-1156-4E4E-9C77-B180C371A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510" y="858617"/>
                <a:ext cx="3780137" cy="707886"/>
              </a:xfrm>
              <a:prstGeom prst="rect">
                <a:avLst/>
              </a:prstGeom>
              <a:blipFill>
                <a:blip r:embed="rId3"/>
                <a:stretch>
                  <a:fillRect l="-4839" t="-12931" r="-403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9AF0BD-9A45-4C79-AD98-481B82B573B8}"/>
                  </a:ext>
                </a:extLst>
              </p:cNvPr>
              <p:cNvSpPr txBox="1"/>
              <p:nvPr/>
            </p:nvSpPr>
            <p:spPr>
              <a:xfrm>
                <a:off x="218106" y="3445540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9AF0BD-9A45-4C79-AD98-481B82B57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6" y="3445540"/>
                <a:ext cx="3780137" cy="707886"/>
              </a:xfrm>
              <a:prstGeom prst="rect">
                <a:avLst/>
              </a:prstGeom>
              <a:blipFill>
                <a:blip r:embed="rId4"/>
                <a:stretch>
                  <a:fillRect l="-4839" t="-12931" r="-403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E85C4DB-F2A8-4429-8FA5-5369E1C97D2B}"/>
                  </a:ext>
                </a:extLst>
              </p:cNvPr>
              <p:cNvSpPr txBox="1"/>
              <p:nvPr/>
            </p:nvSpPr>
            <p:spPr>
              <a:xfrm>
                <a:off x="4814510" y="3429000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E85C4DB-F2A8-4429-8FA5-5369E1C97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510" y="3429000"/>
                <a:ext cx="3780137" cy="707886"/>
              </a:xfrm>
              <a:prstGeom prst="rect">
                <a:avLst/>
              </a:prstGeom>
              <a:blipFill>
                <a:blip r:embed="rId5"/>
                <a:stretch>
                  <a:fillRect l="-4839" t="-12931" r="-403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/>
              <p:nvPr/>
            </p:nvSpPr>
            <p:spPr>
              <a:xfrm>
                <a:off x="218101" y="447421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447421"/>
                <a:ext cx="3780137" cy="707886"/>
              </a:xfrm>
              <a:prstGeom prst="rect">
                <a:avLst/>
              </a:prstGeom>
              <a:blipFill>
                <a:blip r:embed="rId2"/>
                <a:stretch>
                  <a:fillRect l="-4839" t="-12821" r="-4032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/>
              <p:nvPr/>
            </p:nvSpPr>
            <p:spPr>
              <a:xfrm>
                <a:off x="218101" y="2435126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2435126"/>
                <a:ext cx="3780137" cy="707886"/>
              </a:xfrm>
              <a:prstGeom prst="rect">
                <a:avLst/>
              </a:prstGeom>
              <a:blipFill>
                <a:blip r:embed="rId3"/>
                <a:stretch>
                  <a:fillRect l="-4839" t="-12821" r="-4032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648457-3223-4FA8-8C75-B12CFFE433C4}"/>
                  </a:ext>
                </a:extLst>
              </p:cNvPr>
              <p:cNvSpPr txBox="1"/>
              <p:nvPr/>
            </p:nvSpPr>
            <p:spPr>
              <a:xfrm>
                <a:off x="218101" y="4302504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648457-3223-4FA8-8C75-B12CFFE43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4302504"/>
                <a:ext cx="3780137" cy="707886"/>
              </a:xfrm>
              <a:prstGeom prst="rect">
                <a:avLst/>
              </a:prstGeom>
              <a:blipFill>
                <a:blip r:embed="rId4"/>
                <a:stretch>
                  <a:fillRect l="-4839" t="-12931" r="-403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1D443-2BCD-4332-93E2-88BF2C0DE904}"/>
                  </a:ext>
                </a:extLst>
              </p:cNvPr>
              <p:cNvSpPr txBox="1"/>
              <p:nvPr/>
            </p:nvSpPr>
            <p:spPr>
              <a:xfrm>
                <a:off x="218102" y="5423292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1D443-2BCD-4332-93E2-88BF2C0DE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2" y="5423292"/>
                <a:ext cx="3780137" cy="707886"/>
              </a:xfrm>
              <a:prstGeom prst="rect">
                <a:avLst/>
              </a:prstGeom>
              <a:blipFill>
                <a:blip r:embed="rId5"/>
                <a:stretch>
                  <a:fillRect l="-4839" t="-12931" r="-403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/>
              <p:nvPr/>
            </p:nvSpPr>
            <p:spPr>
              <a:xfrm>
                <a:off x="218105" y="1434708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5" y="1434708"/>
                <a:ext cx="3780137" cy="707886"/>
              </a:xfrm>
              <a:prstGeom prst="rect">
                <a:avLst/>
              </a:prstGeom>
              <a:blipFill>
                <a:blip r:embed="rId6"/>
                <a:stretch>
                  <a:fillRect l="-4839" t="-12931" r="-403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/>
              <p:nvPr/>
            </p:nvSpPr>
            <p:spPr>
              <a:xfrm>
                <a:off x="218101" y="3347238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3347238"/>
                <a:ext cx="3780137" cy="707886"/>
              </a:xfrm>
              <a:prstGeom prst="rect">
                <a:avLst/>
              </a:prstGeom>
              <a:blipFill>
                <a:blip r:embed="rId7"/>
                <a:stretch>
                  <a:fillRect l="-4839" t="-12931" r="-403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56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/>
              <p:nvPr/>
            </p:nvSpPr>
            <p:spPr>
              <a:xfrm>
                <a:off x="218101" y="447421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447421"/>
                <a:ext cx="3780137" cy="707886"/>
              </a:xfrm>
              <a:prstGeom prst="rect">
                <a:avLst/>
              </a:prstGeom>
              <a:blipFill>
                <a:blip r:embed="rId2"/>
                <a:stretch>
                  <a:fillRect l="-4839" t="-12821" r="-4032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/>
              <p:nvPr/>
            </p:nvSpPr>
            <p:spPr>
              <a:xfrm>
                <a:off x="218101" y="2435126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2435126"/>
                <a:ext cx="3780137" cy="707886"/>
              </a:xfrm>
              <a:prstGeom prst="rect">
                <a:avLst/>
              </a:prstGeom>
              <a:blipFill>
                <a:blip r:embed="rId3"/>
                <a:stretch>
                  <a:fillRect l="-4839" t="-12821" r="-4032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648457-3223-4FA8-8C75-B12CFFE433C4}"/>
                  </a:ext>
                </a:extLst>
              </p:cNvPr>
              <p:cNvSpPr txBox="1"/>
              <p:nvPr/>
            </p:nvSpPr>
            <p:spPr>
              <a:xfrm>
                <a:off x="218101" y="4302504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648457-3223-4FA8-8C75-B12CFFE43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4302504"/>
                <a:ext cx="3780137" cy="707886"/>
              </a:xfrm>
              <a:prstGeom prst="rect">
                <a:avLst/>
              </a:prstGeom>
              <a:blipFill>
                <a:blip r:embed="rId4"/>
                <a:stretch>
                  <a:fillRect l="-4839" t="-12931" r="-403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1D443-2BCD-4332-93E2-88BF2C0DE904}"/>
                  </a:ext>
                </a:extLst>
              </p:cNvPr>
              <p:cNvSpPr txBox="1"/>
              <p:nvPr/>
            </p:nvSpPr>
            <p:spPr>
              <a:xfrm>
                <a:off x="218102" y="5423292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1D443-2BCD-4332-93E2-88BF2C0DE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2" y="5423292"/>
                <a:ext cx="3780137" cy="707886"/>
              </a:xfrm>
              <a:prstGeom prst="rect">
                <a:avLst/>
              </a:prstGeom>
              <a:blipFill>
                <a:blip r:embed="rId5"/>
                <a:stretch>
                  <a:fillRect l="-4839" t="-12931" r="-403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/>
              <p:nvPr/>
            </p:nvSpPr>
            <p:spPr>
              <a:xfrm>
                <a:off x="218105" y="1434708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5" y="1434708"/>
                <a:ext cx="3780137" cy="707886"/>
              </a:xfrm>
              <a:prstGeom prst="rect">
                <a:avLst/>
              </a:prstGeom>
              <a:blipFill>
                <a:blip r:embed="rId6"/>
                <a:stretch>
                  <a:fillRect l="-4839" t="-12931" r="-403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/>
              <p:nvPr/>
            </p:nvSpPr>
            <p:spPr>
              <a:xfrm>
                <a:off x="218101" y="3347238"/>
                <a:ext cx="378013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3347238"/>
                <a:ext cx="3780137" cy="707886"/>
              </a:xfrm>
              <a:prstGeom prst="rect">
                <a:avLst/>
              </a:prstGeom>
              <a:blipFill>
                <a:blip r:embed="rId7"/>
                <a:stretch>
                  <a:fillRect l="-4839" t="-12931" r="-403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AC08F79-B53E-4261-A3F9-7805DF2D7C03}"/>
                  </a:ext>
                </a:extLst>
              </p:cNvPr>
              <p:cNvSpPr/>
              <p:nvPr/>
            </p:nvSpPr>
            <p:spPr>
              <a:xfrm>
                <a:off x="4358116" y="763584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AC08F79-B53E-4261-A3F9-7805DF2D7C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116" y="763584"/>
                <a:ext cx="965008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D527D8D-A35C-4BAE-B0FF-35B1C88CD226}"/>
                  </a:ext>
                </a:extLst>
              </p:cNvPr>
              <p:cNvSpPr/>
              <p:nvPr/>
            </p:nvSpPr>
            <p:spPr>
              <a:xfrm>
                <a:off x="4397503" y="1697036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D527D8D-A35C-4BAE-B0FF-35B1C88CD2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03" y="1697036"/>
                <a:ext cx="965008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C24334-E7A5-466F-A5E6-7AB51863BFF4}"/>
                  </a:ext>
                </a:extLst>
              </p:cNvPr>
              <p:cNvSpPr/>
              <p:nvPr/>
            </p:nvSpPr>
            <p:spPr>
              <a:xfrm>
                <a:off x="4358116" y="4564114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C24334-E7A5-466F-A5E6-7AB51863B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116" y="4564114"/>
                <a:ext cx="965008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20C0EFD-8893-4988-97B8-E160AD725D2B}"/>
                  </a:ext>
                </a:extLst>
              </p:cNvPr>
              <p:cNvSpPr/>
              <p:nvPr/>
            </p:nvSpPr>
            <p:spPr>
              <a:xfrm>
                <a:off x="4352264" y="3621170"/>
                <a:ext cx="118942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=2.5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20C0EFD-8893-4988-97B8-E160AD725D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264" y="3621170"/>
                <a:ext cx="1189428" cy="4462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FB49283-1BC5-4A40-8DB6-11A8C7604CD1}"/>
                  </a:ext>
                </a:extLst>
              </p:cNvPr>
              <p:cNvSpPr/>
              <p:nvPr/>
            </p:nvSpPr>
            <p:spPr>
              <a:xfrm>
                <a:off x="4358116" y="2724095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FB49283-1BC5-4A40-8DB6-11A8C7604C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116" y="2724095"/>
                <a:ext cx="965008" cy="4462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1244361-5760-476B-A1AC-D01A83B27097}"/>
                  </a:ext>
                </a:extLst>
              </p:cNvPr>
              <p:cNvSpPr/>
              <p:nvPr/>
            </p:nvSpPr>
            <p:spPr>
              <a:xfrm>
                <a:off x="4358116" y="5687773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1244361-5760-476B-A1AC-D01A83B270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116" y="5687773"/>
                <a:ext cx="965008" cy="4462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420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1648</TotalTime>
  <Words>265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Mixed bases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85</cp:revision>
  <dcterms:created xsi:type="dcterms:W3CDTF">2018-01-26T08:52:52Z</dcterms:created>
  <dcterms:modified xsi:type="dcterms:W3CDTF">2018-06-24T13:49:27Z</dcterms:modified>
</cp:coreProperties>
</file>