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6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9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9.png"/><Relationship Id="rId7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0929" y="470508"/>
            <a:ext cx="6182139" cy="1140308"/>
          </a:xfrm>
        </p:spPr>
        <p:txBody>
          <a:bodyPr>
            <a:normAutofit fontScale="90000"/>
          </a:bodyPr>
          <a:lstStyle/>
          <a:p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Powers and Indices: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Mixed bases 2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938A7A22-8E9D-42B2-83E4-1E11C065D82B}"/>
                  </a:ext>
                </a:extLst>
              </p:cNvPr>
              <p:cNvSpPr/>
              <p:nvPr/>
            </p:nvSpPr>
            <p:spPr>
              <a:xfrm>
                <a:off x="2198189" y="3360013"/>
                <a:ext cx="4572000" cy="288983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=81</m:t>
                      </m:r>
                    </m:oMath>
                  </m:oMathPara>
                </a14:m>
                <a:endParaRPr lang="en-GB" sz="2000" dirty="0">
                  <a:solidFill>
                    <a:schemeClr val="bg1"/>
                  </a:solidFill>
                </a:endParaRPr>
              </a:p>
              <a:p>
                <a:pPr lvl="0">
                  <a:defRPr/>
                </a:pPr>
                <a:endParaRPr lang="en-GB" sz="2000" dirty="0">
                  <a:solidFill>
                    <a:schemeClr val="bg1"/>
                  </a:solidFill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</m:oMath>
                  </m:oMathPara>
                </a14:m>
                <a:endParaRPr lang="en-GB" sz="200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:endParaRPr lang="en-GB" sz="200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=64</m:t>
                      </m:r>
                    </m:oMath>
                  </m:oMathPara>
                </a14:m>
                <a:endParaRPr lang="en-GB" sz="20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938A7A22-8E9D-42B2-83E4-1E11C065D8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8189" y="3360013"/>
                <a:ext cx="4572000" cy="28898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545503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1A5FF3E-F25C-436D-A862-2FCB4AA43383}"/>
                  </a:ext>
                </a:extLst>
              </p:cNvPr>
              <p:cNvSpPr txBox="1"/>
              <p:nvPr/>
            </p:nvSpPr>
            <p:spPr>
              <a:xfrm>
                <a:off x="555367" y="662234"/>
                <a:ext cx="2248180" cy="11903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3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Solve the equation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3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kumimoji="0" lang="en-GB" sz="23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3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0" lang="en-GB" sz="23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  <m:r>
                        <a:rPr kumimoji="0" lang="en-GB" sz="23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=27</m:t>
                      </m:r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1A5FF3E-F25C-436D-A862-2FCB4AA433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367" y="662234"/>
                <a:ext cx="2248180" cy="1190326"/>
              </a:xfrm>
              <a:prstGeom prst="rect">
                <a:avLst/>
              </a:prstGeom>
              <a:blipFill>
                <a:blip r:embed="rId2"/>
                <a:stretch>
                  <a:fillRect l="-7859" t="-7692" r="-7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4F05707-2FA0-4CEC-B3B4-C1D7EF5BBF01}"/>
                  </a:ext>
                </a:extLst>
              </p:cNvPr>
              <p:cNvSpPr txBox="1"/>
              <p:nvPr/>
            </p:nvSpPr>
            <p:spPr>
              <a:xfrm>
                <a:off x="5301347" y="662234"/>
                <a:ext cx="2248180" cy="11903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3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Solve the equation</a:t>
                </a: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3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3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3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3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3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23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kumimoji="0" lang="en-GB" sz="23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=64</m:t>
                      </m:r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4F05707-2FA0-4CEC-B3B4-C1D7EF5BBF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1347" y="662234"/>
                <a:ext cx="2248180" cy="1190326"/>
              </a:xfrm>
              <a:prstGeom prst="rect">
                <a:avLst/>
              </a:prstGeom>
              <a:blipFill>
                <a:blip r:embed="rId3"/>
                <a:stretch>
                  <a:fillRect l="-8152" t="-7692" r="-70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7A4296C-F8A9-4909-ACFD-A5580E3C6485}"/>
                  </a:ext>
                </a:extLst>
              </p:cNvPr>
              <p:cNvSpPr txBox="1"/>
              <p:nvPr/>
            </p:nvSpPr>
            <p:spPr>
              <a:xfrm>
                <a:off x="256070" y="390860"/>
                <a:ext cx="3758273" cy="60762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Solve the following equations: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=81</m:t>
                      </m:r>
                    </m:oMath>
                  </m:oMathPara>
                </a14:m>
                <a:endParaRPr lang="en-GB" sz="2400" dirty="0"/>
              </a:p>
              <a:p>
                <a:pPr lvl="0">
                  <a:defRPr/>
                </a:pPr>
                <a:endParaRPr lang="en-GB" sz="2400" dirty="0"/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81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  <a:p>
                <a:pPr lvl="0">
                  <a:defRPr/>
                </a:pPr>
                <a:endParaRPr lang="en-GB" sz="2400" dirty="0"/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</m:oMath>
                  </m:oMathPara>
                </a14:m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27</m:t>
                      </m:r>
                    </m:oMath>
                  </m:oMathPara>
                </a14:m>
                <a:endParaRPr lang="en-GB" sz="2400" i="1" dirty="0">
                  <a:latin typeface="Cambria Math" panose="02040503050406030204" pitchFamily="18" charset="0"/>
                </a:endParaRPr>
              </a:p>
              <a:p>
                <a:pPr>
                  <a:defRPr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>
                  <a:defRPr/>
                </a:pPr>
                <a:endParaRPr lang="en-GB" sz="2400" i="1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7A4296C-F8A9-4909-ACFD-A5580E3C64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70" y="390860"/>
                <a:ext cx="3758273" cy="6076279"/>
              </a:xfrm>
              <a:prstGeom prst="rect">
                <a:avLst/>
              </a:prstGeom>
              <a:blipFill>
                <a:blip r:embed="rId2"/>
                <a:stretch>
                  <a:fillRect l="-4862" t="-1505" r="-38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AD02BF4B-3551-4A38-982C-681F059471DD}"/>
                  </a:ext>
                </a:extLst>
              </p:cNvPr>
              <p:cNvSpPr/>
              <p:nvPr/>
            </p:nvSpPr>
            <p:spPr>
              <a:xfrm>
                <a:off x="4315930" y="1083358"/>
                <a:ext cx="4572000" cy="469128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=64</m:t>
                      </m:r>
                    </m:oMath>
                  </m:oMathPara>
                </a14:m>
                <a:endParaRPr lang="en-GB" sz="2400" dirty="0"/>
              </a:p>
              <a:p>
                <a:pPr lvl="0">
                  <a:defRPr/>
                </a:pPr>
                <a:endParaRPr lang="en-GB" sz="2400" dirty="0"/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256</m:t>
                      </m:r>
                    </m:oMath>
                  </m:oMathPara>
                </a14:m>
                <a:endParaRPr lang="en-GB" sz="2400" dirty="0"/>
              </a:p>
              <a:p>
                <a:pPr lvl="0">
                  <a:defRPr/>
                </a:pPr>
                <a:endParaRPr lang="en-GB" sz="2400" dirty="0"/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256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  <a:p>
                <a:pPr lvl="0">
                  <a:defRPr/>
                </a:pPr>
                <a:endParaRPr lang="en-GB" sz="2400" dirty="0"/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25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625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AD02BF4B-3551-4A38-982C-681F059471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5930" y="1083358"/>
                <a:ext cx="4572000" cy="46912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6569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7A4296C-F8A9-4909-ACFD-A5580E3C6485}"/>
                  </a:ext>
                </a:extLst>
              </p:cNvPr>
              <p:cNvSpPr txBox="1"/>
              <p:nvPr/>
            </p:nvSpPr>
            <p:spPr>
              <a:xfrm>
                <a:off x="256070" y="310644"/>
                <a:ext cx="3758273" cy="64456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Solve the following equations: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=81</m:t>
                      </m:r>
                    </m:oMath>
                  </m:oMathPara>
                </a14:m>
                <a:endParaRPr lang="en-GB" sz="2400" dirty="0"/>
              </a:p>
              <a:p>
                <a:pPr lvl="0">
                  <a:defRPr/>
                </a:pPr>
                <a:endParaRPr lang="en-GB" sz="2400" dirty="0"/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81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  <a:p>
                <a:pPr lvl="0">
                  <a:defRPr/>
                </a:pPr>
                <a:endParaRPr lang="en-GB" sz="2400" dirty="0"/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</m:oMath>
                  </m:oMathPara>
                </a14:m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27</m:t>
                      </m:r>
                    </m:oMath>
                  </m:oMathPara>
                </a14:m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7A4296C-F8A9-4909-ACFD-A5580E3C64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70" y="310644"/>
                <a:ext cx="3758273" cy="6445611"/>
              </a:xfrm>
              <a:prstGeom prst="rect">
                <a:avLst/>
              </a:prstGeom>
              <a:blipFill>
                <a:blip r:embed="rId2"/>
                <a:stretch>
                  <a:fillRect l="-4862" t="-1514" r="-38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AD02BF4B-3551-4A38-982C-681F059471DD}"/>
                  </a:ext>
                </a:extLst>
              </p:cNvPr>
              <p:cNvSpPr/>
              <p:nvPr/>
            </p:nvSpPr>
            <p:spPr>
              <a:xfrm>
                <a:off x="4315930" y="1083358"/>
                <a:ext cx="4572000" cy="469128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=64</m:t>
                      </m:r>
                    </m:oMath>
                  </m:oMathPara>
                </a14:m>
                <a:endParaRPr lang="en-GB" sz="2400" dirty="0"/>
              </a:p>
              <a:p>
                <a:pPr lvl="0">
                  <a:defRPr/>
                </a:pPr>
                <a:endParaRPr lang="en-GB" sz="2400" dirty="0"/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256</m:t>
                      </m:r>
                    </m:oMath>
                  </m:oMathPara>
                </a14:m>
                <a:endParaRPr lang="en-GB" sz="2400" dirty="0"/>
              </a:p>
              <a:p>
                <a:pPr lvl="0">
                  <a:defRPr/>
                </a:pPr>
                <a:endParaRPr lang="en-GB" sz="2400" dirty="0"/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256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  <a:p>
                <a:pPr lvl="0">
                  <a:defRPr/>
                </a:pPr>
                <a:endParaRPr lang="en-GB" sz="2400" dirty="0"/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25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625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AD02BF4B-3551-4A38-982C-681F059471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5930" y="1083358"/>
                <a:ext cx="4572000" cy="46912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FFCAB87-37B4-42B9-830A-C6545798DA76}"/>
                  </a:ext>
                </a:extLst>
              </p:cNvPr>
              <p:cNvSpPr/>
              <p:nvPr/>
            </p:nvSpPr>
            <p:spPr>
              <a:xfrm>
                <a:off x="3231242" y="1255414"/>
                <a:ext cx="1184620" cy="4462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=−4</m:t>
                      </m:r>
                    </m:oMath>
                  </m:oMathPara>
                </a14:m>
                <a:endParaRPr lang="en-GB" sz="23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FFCAB87-37B4-42B9-830A-C6545798DA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1242" y="1255414"/>
                <a:ext cx="1184620" cy="4462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65AECC8-B31A-419C-8C65-24CFDE75D8CA}"/>
                  </a:ext>
                </a:extLst>
              </p:cNvPr>
              <p:cNvSpPr/>
              <p:nvPr/>
            </p:nvSpPr>
            <p:spPr>
              <a:xfrm>
                <a:off x="3223650" y="2423322"/>
                <a:ext cx="965008" cy="4462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23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65AECC8-B31A-419C-8C65-24CFDE75D8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3650" y="2423322"/>
                <a:ext cx="965008" cy="44627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1F0DADF9-B3CF-444E-ACD1-2D1633B42E22}"/>
                  </a:ext>
                </a:extLst>
              </p:cNvPr>
              <p:cNvSpPr/>
              <p:nvPr/>
            </p:nvSpPr>
            <p:spPr>
              <a:xfrm>
                <a:off x="3223650" y="3686963"/>
                <a:ext cx="965008" cy="4462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23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1F0DADF9-B3CF-444E-ACD1-2D1633B42E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3650" y="3686963"/>
                <a:ext cx="965008" cy="44627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06472F8-B8C6-4192-99C6-3EAC9DBB6BD2}"/>
                  </a:ext>
                </a:extLst>
              </p:cNvPr>
              <p:cNvSpPr/>
              <p:nvPr/>
            </p:nvSpPr>
            <p:spPr>
              <a:xfrm>
                <a:off x="3231242" y="4950604"/>
                <a:ext cx="1184620" cy="4462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en-GB" sz="23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06472F8-B8C6-4192-99C6-3EAC9DBB6B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1242" y="4950604"/>
                <a:ext cx="1184620" cy="44627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A5D1C74A-AC35-4844-B99E-4553841CC31F}"/>
                  </a:ext>
                </a:extLst>
              </p:cNvPr>
              <p:cNvSpPr/>
              <p:nvPr/>
            </p:nvSpPr>
            <p:spPr>
              <a:xfrm>
                <a:off x="7703310" y="1397875"/>
                <a:ext cx="1184620" cy="4462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en-GB" sz="23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A5D1C74A-AC35-4844-B99E-4553841CC3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3310" y="1397875"/>
                <a:ext cx="1184620" cy="44627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0C1DA5C-4DA4-458E-B829-CE12F4FADCA4}"/>
                  </a:ext>
                </a:extLst>
              </p:cNvPr>
              <p:cNvSpPr/>
              <p:nvPr/>
            </p:nvSpPr>
            <p:spPr>
              <a:xfrm>
                <a:off x="7695718" y="2565783"/>
                <a:ext cx="1184620" cy="4462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=−4</m:t>
                      </m:r>
                    </m:oMath>
                  </m:oMathPara>
                </a14:m>
                <a:endParaRPr lang="en-GB" sz="23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0C1DA5C-4DA4-458E-B829-CE12F4FADC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5718" y="2565783"/>
                <a:ext cx="1184620" cy="44627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5FC76D5-C899-4CDE-AD1F-269C4F937C2A}"/>
                  </a:ext>
                </a:extLst>
              </p:cNvPr>
              <p:cNvSpPr/>
              <p:nvPr/>
            </p:nvSpPr>
            <p:spPr>
              <a:xfrm>
                <a:off x="7695718" y="3829424"/>
                <a:ext cx="965008" cy="4462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23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5FC76D5-C899-4CDE-AD1F-269C4F937C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5718" y="3829424"/>
                <a:ext cx="965008" cy="44627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C6EEC4E-3CC9-4BEF-9AC7-81110955CE13}"/>
                  </a:ext>
                </a:extLst>
              </p:cNvPr>
              <p:cNvSpPr/>
              <p:nvPr/>
            </p:nvSpPr>
            <p:spPr>
              <a:xfrm>
                <a:off x="7703310" y="5093065"/>
                <a:ext cx="1184620" cy="4462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=−4</m:t>
                      </m:r>
                    </m:oMath>
                  </m:oMathPara>
                </a14:m>
                <a:endParaRPr lang="en-GB" sz="23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C6EEC4E-3CC9-4BEF-9AC7-81110955CE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3310" y="5093065"/>
                <a:ext cx="1184620" cy="44627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5611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1626</TotalTime>
  <Words>130</Words>
  <Application>Microsoft Office PowerPoint</Application>
  <PresentationFormat>On-screen Show (4:3)</PresentationFormat>
  <Paragraphs>61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 Powers and Indices: Mixed bases 2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84</cp:revision>
  <dcterms:created xsi:type="dcterms:W3CDTF">2018-01-26T08:52:52Z</dcterms:created>
  <dcterms:modified xsi:type="dcterms:W3CDTF">2018-06-25T08:34:51Z</dcterms:modified>
</cp:coreProperties>
</file>