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9" r:id="rId4"/>
    <p:sldId id="30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9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630" y="479973"/>
            <a:ext cx="6182139" cy="786229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Mixed bases 4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F6ED481-B1C6-49B0-8D5D-806A65BC5624}"/>
                  </a:ext>
                </a:extLst>
              </p:cNvPr>
              <p:cNvSpPr txBox="1"/>
              <p:nvPr/>
            </p:nvSpPr>
            <p:spPr>
              <a:xfrm>
                <a:off x="738232" y="3854998"/>
                <a:ext cx="4633833" cy="745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400" dirty="0">
                    <a:solidFill>
                      <a:schemeClr val="bg1"/>
                    </a:solidFill>
                  </a:rPr>
                  <a:t>Find the values of a and b that satisfy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F6ED481-B1C6-49B0-8D5D-806A65BC56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32" y="3854998"/>
                <a:ext cx="4633833" cy="745204"/>
              </a:xfrm>
              <a:prstGeom prst="rect">
                <a:avLst/>
              </a:prstGeom>
              <a:blipFill>
                <a:blip r:embed="rId7"/>
                <a:stretch>
                  <a:fillRect l="-3947" t="-12195" r="-3289"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FC2E361-A415-44CD-A806-56099881BF08}"/>
                  </a:ext>
                </a:extLst>
              </p:cNvPr>
              <p:cNvSpPr txBox="1"/>
              <p:nvPr/>
            </p:nvSpPr>
            <p:spPr>
              <a:xfrm>
                <a:off x="709362" y="4818861"/>
                <a:ext cx="4742306" cy="7452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Find</a:t>
                </a:r>
                <a:r>
                  <a:rPr kumimoji="0" lang="en-GB" sz="2400" b="0" u="none" strike="noStrike" kern="1200" cap="none" spc="0" normalizeH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the values of a and b that satisfy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FC2E361-A415-44CD-A806-56099881BF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362" y="4818861"/>
                <a:ext cx="4742306" cy="745204"/>
              </a:xfrm>
              <a:prstGeom prst="rect">
                <a:avLst/>
              </a:prstGeom>
              <a:blipFill>
                <a:blip r:embed="rId8"/>
                <a:stretch>
                  <a:fillRect l="-3856" t="-12195" r="-900" b="-32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545503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FC61022-2A0B-4B0C-AFA2-85492B9BFBBF}"/>
                  </a:ext>
                </a:extLst>
              </p:cNvPr>
              <p:cNvSpPr txBox="1"/>
              <p:nvPr/>
            </p:nvSpPr>
            <p:spPr>
              <a:xfrm>
                <a:off x="52994" y="627286"/>
                <a:ext cx="4454809" cy="7142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300" dirty="0"/>
                  <a:t>Find the values of a and b that satisfy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=48</m:t>
                      </m:r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FC61022-2A0B-4B0C-AFA2-85492B9BFB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94" y="627286"/>
                <a:ext cx="4454809" cy="714234"/>
              </a:xfrm>
              <a:prstGeom prst="rect">
                <a:avLst/>
              </a:prstGeom>
              <a:blipFill>
                <a:blip r:embed="rId2"/>
                <a:stretch>
                  <a:fillRect l="-4110" t="-12821" r="-3425" b="-2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0B1327A-782D-43ED-B694-48B97A7CCADB}"/>
                  </a:ext>
                </a:extLst>
              </p:cNvPr>
              <p:cNvSpPr txBox="1"/>
              <p:nvPr/>
            </p:nvSpPr>
            <p:spPr>
              <a:xfrm>
                <a:off x="4598498" y="610746"/>
                <a:ext cx="4742306" cy="7142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Find</a:t>
                </a:r>
                <a:r>
                  <a:rPr kumimoji="0" lang="en-GB" sz="2300" b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the values of a and b that satisfy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=45</m:t>
                      </m:r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0B1327A-782D-43ED-B694-48B97A7CCA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8498" y="610746"/>
                <a:ext cx="4742306" cy="714234"/>
              </a:xfrm>
              <a:prstGeom prst="rect">
                <a:avLst/>
              </a:prstGeom>
              <a:blipFill>
                <a:blip r:embed="rId3"/>
                <a:stretch>
                  <a:fillRect l="-3728" t="-12821" b="-42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4F704E5-9099-48EF-A8B3-88B631ADAFB4}"/>
                  </a:ext>
                </a:extLst>
              </p:cNvPr>
              <p:cNvSpPr txBox="1"/>
              <p:nvPr/>
            </p:nvSpPr>
            <p:spPr>
              <a:xfrm>
                <a:off x="218099" y="896677"/>
                <a:ext cx="3780137" cy="8985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300" dirty="0"/>
                  <a:t>Find the value of x that satisfies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16</m:t>
                          </m:r>
                        </m:e>
                        <m:sup>
                          <m:f>
                            <m:fPr>
                              <m:ctrlPr>
                                <a:rPr kumimoji="0" lang="en-GB" sz="23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3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GB" sz="23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f>
                            <m:fPr>
                              <m:ctrlPr>
                                <a:rPr kumimoji="0" lang="en-GB" sz="23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0" lang="en-GB" sz="23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kumimoji="0" lang="en-GB" sz="23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4F704E5-9099-48EF-A8B3-88B631ADAF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099" y="896677"/>
                <a:ext cx="3780137" cy="898516"/>
              </a:xfrm>
              <a:prstGeom prst="rect">
                <a:avLst/>
              </a:prstGeom>
              <a:blipFill>
                <a:blip r:embed="rId2"/>
                <a:stretch>
                  <a:fillRect l="-4839" t="-10204" r="-40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EE22271-ABE7-4581-9E92-CD77BB7E78E9}"/>
                  </a:ext>
                </a:extLst>
              </p:cNvPr>
              <p:cNvSpPr txBox="1"/>
              <p:nvPr/>
            </p:nvSpPr>
            <p:spPr>
              <a:xfrm>
                <a:off x="218100" y="3626261"/>
                <a:ext cx="3780137" cy="8985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300" dirty="0"/>
                  <a:t>Find the value of x that satisfies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3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3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  <m:sup>
                          <m:f>
                            <m:fPr>
                              <m:ctrlPr>
                                <a:rPr lang="en-GB" sz="23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3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3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3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125</m:t>
                          </m:r>
                        </m:e>
                        <m:sup>
                          <m:r>
                            <a:rPr lang="en-GB" sz="2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3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f>
                            <m:fPr>
                              <m:ctrlPr>
                                <a:rPr lang="en-GB" sz="2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3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sz="23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EE22271-ABE7-4581-9E92-CD77BB7E78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00" y="3626261"/>
                <a:ext cx="3780137" cy="898516"/>
              </a:xfrm>
              <a:prstGeom prst="rect">
                <a:avLst/>
              </a:prstGeom>
              <a:blipFill>
                <a:blip r:embed="rId3"/>
                <a:stretch>
                  <a:fillRect l="-4839" t="-10204" r="-40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96CB466-B223-453B-9643-197FB838012B}"/>
                  </a:ext>
                </a:extLst>
              </p:cNvPr>
              <p:cNvSpPr txBox="1"/>
              <p:nvPr/>
            </p:nvSpPr>
            <p:spPr>
              <a:xfrm>
                <a:off x="218099" y="2246529"/>
                <a:ext cx="3780137" cy="8985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300" dirty="0"/>
                  <a:t>Find the value of x that satisfies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3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300" b="0" i="1" smtClean="0">
                              <a:latin typeface="Cambria Math" panose="02040503050406030204" pitchFamily="18" charset="0"/>
                            </a:rPr>
                            <m:t>81</m:t>
                          </m:r>
                        </m:e>
                        <m:sup>
                          <m:f>
                            <m:fPr>
                              <m:ctrlPr>
                                <a:rPr lang="en-GB" sz="23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3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3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GB" sz="23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3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27</m:t>
                          </m:r>
                        </m:e>
                        <m:sup>
                          <m:f>
                            <m:fPr>
                              <m:ctrlPr>
                                <a:rPr lang="en-GB" sz="2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3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3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96CB466-B223-453B-9643-197FB8380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099" y="2246529"/>
                <a:ext cx="3780137" cy="898516"/>
              </a:xfrm>
              <a:prstGeom prst="rect">
                <a:avLst/>
              </a:prstGeom>
              <a:blipFill>
                <a:blip r:embed="rId4"/>
                <a:stretch>
                  <a:fillRect l="-4839" t="-10204" r="-40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8AFACD6-4C92-446B-8F7B-378397A4EBCD}"/>
                  </a:ext>
                </a:extLst>
              </p:cNvPr>
              <p:cNvSpPr txBox="1"/>
              <p:nvPr/>
            </p:nvSpPr>
            <p:spPr>
              <a:xfrm>
                <a:off x="218101" y="4974034"/>
                <a:ext cx="3780137" cy="8985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300" dirty="0"/>
                  <a:t>Find the value of x that satisfies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3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3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e>
                        <m:sup>
                          <m:f>
                            <m:fPr>
                              <m:ctrlPr>
                                <a:rPr lang="en-GB" sz="23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3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3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GB" sz="23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3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f>
                            <m:fPr>
                              <m:ctrlPr>
                                <a:rPr lang="en-GB" sz="2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3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3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8AFACD6-4C92-446B-8F7B-378397A4EB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01" y="4974034"/>
                <a:ext cx="3780137" cy="898516"/>
              </a:xfrm>
              <a:prstGeom prst="rect">
                <a:avLst/>
              </a:prstGeom>
              <a:blipFill>
                <a:blip r:embed="rId5"/>
                <a:stretch>
                  <a:fillRect l="-4839" t="-10204" r="-40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0517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4F704E5-9099-48EF-A8B3-88B631ADAFB4}"/>
                  </a:ext>
                </a:extLst>
              </p:cNvPr>
              <p:cNvSpPr txBox="1"/>
              <p:nvPr/>
            </p:nvSpPr>
            <p:spPr>
              <a:xfrm>
                <a:off x="218099" y="896677"/>
                <a:ext cx="3780137" cy="8985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300" dirty="0"/>
                  <a:t>Find the value of x that satisfies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16</m:t>
                          </m:r>
                        </m:e>
                        <m:sup>
                          <m:f>
                            <m:fPr>
                              <m:ctrlPr>
                                <a:rPr kumimoji="0" lang="en-GB" sz="23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3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GB" sz="23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f>
                            <m:fPr>
                              <m:ctrlPr>
                                <a:rPr kumimoji="0" lang="en-GB" sz="23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0" lang="en-GB" sz="23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kumimoji="0" lang="en-GB" sz="23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4F704E5-9099-48EF-A8B3-88B631ADAF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099" y="896677"/>
                <a:ext cx="3780137" cy="898516"/>
              </a:xfrm>
              <a:prstGeom prst="rect">
                <a:avLst/>
              </a:prstGeom>
              <a:blipFill>
                <a:blip r:embed="rId2"/>
                <a:stretch>
                  <a:fillRect l="-4839" t="-10204" r="-40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EE22271-ABE7-4581-9E92-CD77BB7E78E9}"/>
                  </a:ext>
                </a:extLst>
              </p:cNvPr>
              <p:cNvSpPr txBox="1"/>
              <p:nvPr/>
            </p:nvSpPr>
            <p:spPr>
              <a:xfrm>
                <a:off x="218100" y="3626261"/>
                <a:ext cx="3780137" cy="8985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300" dirty="0"/>
                  <a:t>Find the value of x that satisfies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3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3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  <m:sup>
                          <m:f>
                            <m:fPr>
                              <m:ctrlPr>
                                <a:rPr lang="en-GB" sz="23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3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3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3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125</m:t>
                          </m:r>
                        </m:e>
                        <m:sup>
                          <m:r>
                            <a:rPr lang="en-GB" sz="2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3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f>
                            <m:fPr>
                              <m:ctrlPr>
                                <a:rPr lang="en-GB" sz="2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3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sz="23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EE22271-ABE7-4581-9E92-CD77BB7E78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00" y="3626261"/>
                <a:ext cx="3780137" cy="898516"/>
              </a:xfrm>
              <a:prstGeom prst="rect">
                <a:avLst/>
              </a:prstGeom>
              <a:blipFill>
                <a:blip r:embed="rId3"/>
                <a:stretch>
                  <a:fillRect l="-4839" t="-10204" r="-40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96CB466-B223-453B-9643-197FB838012B}"/>
                  </a:ext>
                </a:extLst>
              </p:cNvPr>
              <p:cNvSpPr txBox="1"/>
              <p:nvPr/>
            </p:nvSpPr>
            <p:spPr>
              <a:xfrm>
                <a:off x="218099" y="2246529"/>
                <a:ext cx="3780137" cy="8985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300" dirty="0"/>
                  <a:t>Find the value of x that satisfies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3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300" b="0" i="1" smtClean="0">
                              <a:latin typeface="Cambria Math" panose="02040503050406030204" pitchFamily="18" charset="0"/>
                            </a:rPr>
                            <m:t>81</m:t>
                          </m:r>
                        </m:e>
                        <m:sup>
                          <m:f>
                            <m:fPr>
                              <m:ctrlPr>
                                <a:rPr lang="en-GB" sz="23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3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3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GB" sz="23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3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27</m:t>
                          </m:r>
                        </m:e>
                        <m:sup>
                          <m:f>
                            <m:fPr>
                              <m:ctrlPr>
                                <a:rPr lang="en-GB" sz="2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3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3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96CB466-B223-453B-9643-197FB8380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099" y="2246529"/>
                <a:ext cx="3780137" cy="898516"/>
              </a:xfrm>
              <a:prstGeom prst="rect">
                <a:avLst/>
              </a:prstGeom>
              <a:blipFill>
                <a:blip r:embed="rId4"/>
                <a:stretch>
                  <a:fillRect l="-4839" t="-10204" r="-40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8AFACD6-4C92-446B-8F7B-378397A4EBCD}"/>
                  </a:ext>
                </a:extLst>
              </p:cNvPr>
              <p:cNvSpPr txBox="1"/>
              <p:nvPr/>
            </p:nvSpPr>
            <p:spPr>
              <a:xfrm>
                <a:off x="218101" y="4974034"/>
                <a:ext cx="3780137" cy="8985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300" dirty="0"/>
                  <a:t>Find the value of x that satisfies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3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3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e>
                        <m:sup>
                          <m:f>
                            <m:fPr>
                              <m:ctrlPr>
                                <a:rPr lang="en-GB" sz="23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3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3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GB" sz="23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3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f>
                            <m:fPr>
                              <m:ctrlPr>
                                <a:rPr lang="en-GB" sz="2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3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3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8AFACD6-4C92-446B-8F7B-378397A4EB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01" y="4974034"/>
                <a:ext cx="3780137" cy="898516"/>
              </a:xfrm>
              <a:prstGeom prst="rect">
                <a:avLst/>
              </a:prstGeom>
              <a:blipFill>
                <a:blip r:embed="rId5"/>
                <a:stretch>
                  <a:fillRect l="-4839" t="-10204" r="-40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0526183-2528-407F-BE0D-04E596C9BEB3}"/>
                  </a:ext>
                </a:extLst>
              </p:cNvPr>
              <p:cNvSpPr/>
              <p:nvPr/>
            </p:nvSpPr>
            <p:spPr>
              <a:xfrm>
                <a:off x="4284374" y="1313077"/>
                <a:ext cx="965008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3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0526183-2528-407F-BE0D-04E596C9BE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374" y="1313077"/>
                <a:ext cx="965008" cy="4462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5B871EA-120A-4492-87FB-D83015302CF0}"/>
                  </a:ext>
                </a:extLst>
              </p:cNvPr>
              <p:cNvSpPr/>
              <p:nvPr/>
            </p:nvSpPr>
            <p:spPr>
              <a:xfrm>
                <a:off x="4297701" y="2687337"/>
                <a:ext cx="965008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3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5B871EA-120A-4492-87FB-D83015302C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701" y="2687337"/>
                <a:ext cx="965008" cy="4462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6EF6A52-4D84-4CBC-8C43-CCCBD2409E75}"/>
                  </a:ext>
                </a:extLst>
              </p:cNvPr>
              <p:cNvSpPr/>
              <p:nvPr/>
            </p:nvSpPr>
            <p:spPr>
              <a:xfrm>
                <a:off x="4134195" y="5322188"/>
                <a:ext cx="1128514" cy="7526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3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6EF6A52-4D84-4CBC-8C43-CCCBD2409E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4195" y="5322188"/>
                <a:ext cx="1128514" cy="75264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9456E2B-4072-4EB8-951B-823675A9DFE9}"/>
                  </a:ext>
                </a:extLst>
              </p:cNvPr>
              <p:cNvSpPr/>
              <p:nvPr/>
            </p:nvSpPr>
            <p:spPr>
              <a:xfrm>
                <a:off x="4284374" y="3907797"/>
                <a:ext cx="965008" cy="7572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3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9456E2B-4072-4EB8-951B-823675A9DF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374" y="3907797"/>
                <a:ext cx="965008" cy="75725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8819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1661</TotalTime>
  <Words>195</Words>
  <Application>Microsoft Office PowerPoint</Application>
  <PresentationFormat>On-screen Show (4:3)</PresentationFormat>
  <Paragraphs>42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Mixed bases 4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88</cp:revision>
  <dcterms:created xsi:type="dcterms:W3CDTF">2018-01-26T08:52:52Z</dcterms:created>
  <dcterms:modified xsi:type="dcterms:W3CDTF">2018-06-24T14:02:20Z</dcterms:modified>
</cp:coreProperties>
</file>