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5" r:id="rId2"/>
    <p:sldId id="330" r:id="rId3"/>
    <p:sldId id="334" r:id="rId4"/>
    <p:sldId id="333" r:id="rId5"/>
    <p:sldId id="33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343" autoAdjust="0"/>
  </p:normalViewPr>
  <p:slideViewPr>
    <p:cSldViewPr snapToGrid="0">
      <p:cViewPr varScale="1">
        <p:scale>
          <a:sx n="87" d="100"/>
          <a:sy n="87" d="100"/>
        </p:scale>
        <p:origin x="13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618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0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70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4.png"/><Relationship Id="rId5" Type="http://schemas.openxmlformats.org/officeDocument/2006/relationships/image" Target="../media/image10.png"/><Relationship Id="rId15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32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932" y="136868"/>
            <a:ext cx="772843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Multiples,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HCF and LCM from prime factors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873000" y="3924234"/>
                <a:ext cx="3184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2×3×5 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3×5×5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000" y="3924234"/>
                <a:ext cx="3184398" cy="369332"/>
              </a:xfrm>
              <a:prstGeom prst="rect">
                <a:avLst/>
              </a:prstGeom>
              <a:blipFill>
                <a:blip r:embed="rId3"/>
                <a:stretch>
                  <a:fillRect l="-1721" r="-210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772550" y="4601151"/>
                <a:ext cx="33270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×5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3×5×5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550" y="4601151"/>
                <a:ext cx="3327001" cy="369332"/>
              </a:xfrm>
              <a:prstGeom prst="rect">
                <a:avLst/>
              </a:prstGeom>
              <a:blipFill>
                <a:blip r:embed="rId4"/>
                <a:stretch>
                  <a:fillRect l="-1832" r="-183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687957" y="5239227"/>
                <a:ext cx="3768083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957" y="5239227"/>
                <a:ext cx="3768083" cy="373500"/>
              </a:xfrm>
              <a:prstGeom prst="rect">
                <a:avLst/>
              </a:prstGeom>
              <a:blipFill>
                <a:blip r:embed="rId5"/>
                <a:stretch>
                  <a:fillRect l="-647" r="-1618" b="-8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33786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339983" y="797231"/>
                <a:ext cx="3994235" cy="30162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2×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2×5×7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HCF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LCM =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83" y="797231"/>
                <a:ext cx="3994235" cy="3016210"/>
              </a:xfrm>
              <a:prstGeom prst="rect">
                <a:avLst/>
              </a:prstGeom>
              <a:blipFill>
                <a:blip r:embed="rId2"/>
                <a:stretch>
                  <a:fillRect l="-5496" b="-6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79D0FE5-E4CD-441A-8BEB-625351282188}"/>
                  </a:ext>
                </a:extLst>
              </p:cNvPr>
              <p:cNvSpPr txBox="1"/>
              <p:nvPr/>
            </p:nvSpPr>
            <p:spPr>
              <a:xfrm>
                <a:off x="4572000" y="797231"/>
                <a:ext cx="4163576" cy="30162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2×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2×5×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HCF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LCM = 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79D0FE5-E4CD-441A-8BEB-625351282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797231"/>
                <a:ext cx="4163576" cy="3016210"/>
              </a:xfrm>
              <a:prstGeom prst="rect">
                <a:avLst/>
              </a:prstGeom>
              <a:blipFill>
                <a:blip r:embed="rId3"/>
                <a:stretch>
                  <a:fillRect l="-5124" b="-6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0B29E11-410B-4E20-9981-4DCA50B8D87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Garry Wayland</a:t>
            </a:r>
          </a:p>
        </p:txBody>
      </p:sp>
    </p:spTree>
    <p:extLst>
      <p:ext uri="{BB962C8B-B14F-4D97-AF65-F5344CB8AC3E}">
        <p14:creationId xmlns:p14="http://schemas.microsoft.com/office/powerpoint/2010/main" val="18577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513174"/>
                <a:ext cx="1781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2×3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513174"/>
                <a:ext cx="1781450" cy="307777"/>
              </a:xfrm>
              <a:prstGeom prst="rect">
                <a:avLst/>
              </a:prstGeom>
              <a:blipFill>
                <a:blip r:embed="rId2"/>
                <a:stretch>
                  <a:fillRect l="-3082" r="-308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Garry Wayland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1173544"/>
                <a:ext cx="22208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2×3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2×3×5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1173544"/>
                <a:ext cx="2220864" cy="307777"/>
              </a:xfrm>
              <a:prstGeom prst="rect">
                <a:avLst/>
              </a:prstGeom>
              <a:blipFill>
                <a:blip r:embed="rId3"/>
                <a:stretch>
                  <a:fillRect l="-2473" r="-247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1833914"/>
                <a:ext cx="26602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2×3×5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3×5×5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1833914"/>
                <a:ext cx="2660280" cy="307777"/>
              </a:xfrm>
              <a:prstGeom prst="rect">
                <a:avLst/>
              </a:prstGeom>
              <a:blipFill>
                <a:blip r:embed="rId4"/>
                <a:stretch>
                  <a:fillRect l="-1835" r="-183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2494284"/>
                <a:ext cx="2779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3×5×5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2494284"/>
                <a:ext cx="2779928" cy="307777"/>
              </a:xfrm>
              <a:prstGeom prst="rect">
                <a:avLst/>
              </a:prstGeom>
              <a:blipFill>
                <a:blip r:embed="rId5"/>
                <a:stretch>
                  <a:fillRect l="-1754" t="-1961" r="-175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3154654"/>
                <a:ext cx="2579809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3154654"/>
                <a:ext cx="2579809" cy="311304"/>
              </a:xfrm>
              <a:prstGeom prst="rect">
                <a:avLst/>
              </a:prstGeom>
              <a:blipFill>
                <a:blip r:embed="rId6"/>
                <a:stretch>
                  <a:fillRect l="-1891" r="-1891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3822078"/>
                <a:ext cx="2581156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3822078"/>
                <a:ext cx="2581156" cy="311304"/>
              </a:xfrm>
              <a:prstGeom prst="rect">
                <a:avLst/>
              </a:prstGeom>
              <a:blipFill>
                <a:blip r:embed="rId7"/>
                <a:stretch>
                  <a:fillRect l="-946" t="-1961" r="-1891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4489502"/>
                <a:ext cx="3021916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4489502"/>
                <a:ext cx="3021916" cy="311304"/>
              </a:xfrm>
              <a:prstGeom prst="rect">
                <a:avLst/>
              </a:prstGeom>
              <a:blipFill>
                <a:blip r:embed="rId8"/>
                <a:stretch>
                  <a:fillRect l="-806" r="-1411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5179752"/>
                <a:ext cx="3147849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5179752"/>
                <a:ext cx="3147849" cy="311304"/>
              </a:xfrm>
              <a:prstGeom prst="rect">
                <a:avLst/>
              </a:prstGeom>
              <a:blipFill>
                <a:blip r:embed="rId9"/>
                <a:stretch>
                  <a:fillRect l="-775" t="-1961" r="-1550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5847176"/>
                <a:ext cx="359322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5847176"/>
                <a:ext cx="3593227" cy="311304"/>
              </a:xfrm>
              <a:prstGeom prst="rect">
                <a:avLst/>
              </a:prstGeom>
              <a:blipFill>
                <a:blip r:embed="rId10"/>
                <a:stretch>
                  <a:fillRect l="-679" r="-1358" b="-25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186648" y="475074"/>
                <a:ext cx="374185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48" y="475074"/>
                <a:ext cx="3741857" cy="311304"/>
              </a:xfrm>
              <a:prstGeom prst="rect">
                <a:avLst/>
              </a:prstGeom>
              <a:blipFill>
                <a:blip r:embed="rId11"/>
                <a:stretch>
                  <a:fillRect l="-489" t="-1961" r="-163" b="-25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186648" y="1015516"/>
                <a:ext cx="20224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48" y="1015516"/>
                <a:ext cx="2022477" cy="307777"/>
              </a:xfrm>
              <a:prstGeom prst="rect">
                <a:avLst/>
              </a:prstGeom>
              <a:blipFill>
                <a:blip r:embed="rId12"/>
                <a:stretch>
                  <a:fillRect l="-2711" t="-4000" r="-2410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186648" y="1548904"/>
                <a:ext cx="18914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10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48" y="1548904"/>
                <a:ext cx="1891415" cy="307777"/>
              </a:xfrm>
              <a:prstGeom prst="rect">
                <a:avLst/>
              </a:prstGeom>
              <a:blipFill>
                <a:blip r:embed="rId13"/>
                <a:stretch>
                  <a:fillRect l="-4516" t="-1961" r="-290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186648" y="2143847"/>
                <a:ext cx="21528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20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48" y="2143847"/>
                <a:ext cx="2152897" cy="307777"/>
              </a:xfrm>
              <a:prstGeom prst="rect">
                <a:avLst/>
              </a:prstGeom>
              <a:blipFill>
                <a:blip r:embed="rId14"/>
                <a:stretch>
                  <a:fillRect l="-2550" t="-4000" r="-850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186648" y="2738790"/>
                <a:ext cx="2666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10(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48" y="2738790"/>
                <a:ext cx="2666499" cy="307777"/>
              </a:xfrm>
              <a:prstGeom prst="rect">
                <a:avLst/>
              </a:prstGeom>
              <a:blipFill>
                <a:blip r:embed="rId15"/>
                <a:stretch>
                  <a:fillRect l="-1831" t="-1961" r="-297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186648" y="3333733"/>
                <a:ext cx="19999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15(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48" y="3333733"/>
                <a:ext cx="1999906" cy="307777"/>
              </a:xfrm>
              <a:prstGeom prst="rect">
                <a:avLst/>
              </a:prstGeom>
              <a:blipFill>
                <a:blip r:embed="rId16"/>
                <a:stretch>
                  <a:fillRect l="-2744" t="-2000" r="-426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186648" y="3928676"/>
                <a:ext cx="29591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48" y="3928676"/>
                <a:ext cx="2959143" cy="307777"/>
              </a:xfrm>
              <a:prstGeom prst="rect">
                <a:avLst/>
              </a:prstGeom>
              <a:blipFill>
                <a:blip r:embed="rId17"/>
                <a:stretch>
                  <a:fillRect l="-1649" t="-1961" r="-268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186648" y="4523619"/>
                <a:ext cx="32287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48" y="4523619"/>
                <a:ext cx="3228704" cy="307777"/>
              </a:xfrm>
              <a:prstGeom prst="rect">
                <a:avLst/>
              </a:prstGeom>
              <a:blipFill>
                <a:blip r:embed="rId18"/>
                <a:stretch>
                  <a:fillRect l="-1512" t="-1961" r="-245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37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513174"/>
                <a:ext cx="1781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2×3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513174"/>
                <a:ext cx="1781450" cy="307777"/>
              </a:xfrm>
              <a:prstGeom prst="rect">
                <a:avLst/>
              </a:prstGeom>
              <a:blipFill>
                <a:blip r:embed="rId2"/>
                <a:stretch>
                  <a:fillRect l="-3082" r="-308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Garry Wayland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1173544"/>
                <a:ext cx="22208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2×3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2×3×5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1173544"/>
                <a:ext cx="2220864" cy="307777"/>
              </a:xfrm>
              <a:prstGeom prst="rect">
                <a:avLst/>
              </a:prstGeom>
              <a:blipFill>
                <a:blip r:embed="rId3"/>
                <a:stretch>
                  <a:fillRect l="-2473" r="-247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1833914"/>
                <a:ext cx="26602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2×3×5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3×5×5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1833914"/>
                <a:ext cx="2660280" cy="307777"/>
              </a:xfrm>
              <a:prstGeom prst="rect">
                <a:avLst/>
              </a:prstGeom>
              <a:blipFill>
                <a:blip r:embed="rId4"/>
                <a:stretch>
                  <a:fillRect l="-1835" r="-183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2494284"/>
                <a:ext cx="2779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3×5×5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2494284"/>
                <a:ext cx="2779928" cy="307777"/>
              </a:xfrm>
              <a:prstGeom prst="rect">
                <a:avLst/>
              </a:prstGeom>
              <a:blipFill>
                <a:blip r:embed="rId5"/>
                <a:stretch>
                  <a:fillRect l="-1754" t="-1961" r="-175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3154654"/>
                <a:ext cx="2579809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3154654"/>
                <a:ext cx="2579809" cy="311304"/>
              </a:xfrm>
              <a:prstGeom prst="rect">
                <a:avLst/>
              </a:prstGeom>
              <a:blipFill>
                <a:blip r:embed="rId6"/>
                <a:stretch>
                  <a:fillRect l="-1891" r="-1891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3822078"/>
                <a:ext cx="2581156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3822078"/>
                <a:ext cx="2581156" cy="311304"/>
              </a:xfrm>
              <a:prstGeom prst="rect">
                <a:avLst/>
              </a:prstGeom>
              <a:blipFill>
                <a:blip r:embed="rId7"/>
                <a:stretch>
                  <a:fillRect l="-946" t="-1961" r="-1891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4489502"/>
                <a:ext cx="3021916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4489502"/>
                <a:ext cx="3021916" cy="311304"/>
              </a:xfrm>
              <a:prstGeom prst="rect">
                <a:avLst/>
              </a:prstGeom>
              <a:blipFill>
                <a:blip r:embed="rId8"/>
                <a:stretch>
                  <a:fillRect l="-806" r="-1411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5179752"/>
                <a:ext cx="3147849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5179752"/>
                <a:ext cx="3147849" cy="311304"/>
              </a:xfrm>
              <a:prstGeom prst="rect">
                <a:avLst/>
              </a:prstGeom>
              <a:blipFill>
                <a:blip r:embed="rId9"/>
                <a:stretch>
                  <a:fillRect l="-775" t="-1961" r="-1550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5847176"/>
                <a:ext cx="359322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5847176"/>
                <a:ext cx="3593227" cy="311304"/>
              </a:xfrm>
              <a:prstGeom prst="rect">
                <a:avLst/>
              </a:prstGeom>
              <a:blipFill>
                <a:blip r:embed="rId10"/>
                <a:stretch>
                  <a:fillRect l="-679" r="-1358" b="-25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843359"/>
                <a:ext cx="35316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𝐻𝐶𝐹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𝐿𝐶𝑀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=2×3×5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843359"/>
                <a:ext cx="3531672" cy="307777"/>
              </a:xfrm>
              <a:prstGeom prst="rect">
                <a:avLst/>
              </a:prstGeom>
              <a:blipFill>
                <a:blip r:embed="rId11"/>
                <a:stretch>
                  <a:fillRect l="-1382" r="-138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1503729"/>
                <a:ext cx="39710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𝐻𝐶𝐹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=2×3, 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𝐿𝐶𝑀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=2×3×5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1503729"/>
                <a:ext cx="3971087" cy="307777"/>
              </a:xfrm>
              <a:prstGeom prst="rect">
                <a:avLst/>
              </a:prstGeom>
              <a:blipFill>
                <a:blip r:embed="rId12"/>
                <a:stretch>
                  <a:fillRect l="-1075" r="-107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2164099"/>
                <a:ext cx="44105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𝐻𝐶𝐹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=3×5, 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𝐿𝐶𝑀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=2×3×5×5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2164099"/>
                <a:ext cx="4410503" cy="307777"/>
              </a:xfrm>
              <a:prstGeom prst="rect">
                <a:avLst/>
              </a:prstGeom>
              <a:blipFill>
                <a:blip r:embed="rId13"/>
                <a:stretch>
                  <a:fillRect l="-968" r="-968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2824469"/>
                <a:ext cx="45301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𝐻𝐶𝐹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=3×5, 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𝐿𝐶𝑀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×5×5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2824469"/>
                <a:ext cx="4530151" cy="307777"/>
              </a:xfrm>
              <a:prstGeom prst="rect">
                <a:avLst/>
              </a:prstGeom>
              <a:blipFill>
                <a:blip r:embed="rId14"/>
                <a:stretch>
                  <a:fillRect l="-942" t="-1961" r="-94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3488366"/>
                <a:ext cx="4386136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𝐻𝐶𝐹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 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𝐿𝐶𝑀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3488366"/>
                <a:ext cx="4386136" cy="311304"/>
              </a:xfrm>
              <a:prstGeom prst="rect">
                <a:avLst/>
              </a:prstGeom>
              <a:blipFill>
                <a:blip r:embed="rId15"/>
                <a:stretch>
                  <a:fillRect l="-974" r="-139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4155790"/>
                <a:ext cx="4325095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𝐻𝐶𝐹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=3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×5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        </a:t>
                </a:r>
                <a14:m>
                  <m:oMath xmlns:m="http://schemas.openxmlformats.org/officeDocument/2006/math">
                    <m:r>
                      <a:rPr kumimoji="0" lang="en-GB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</m:t>
                    </m:r>
                    <m:r>
                      <m:rPr>
                        <m:sty m:val="p"/>
                      </m:rPr>
                      <a:rPr kumimoji="0" lang="en-GB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LCM</m:t>
                    </m:r>
                    <m:r>
                      <a:rPr kumimoji="0" lang="en-GB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4155790"/>
                <a:ext cx="4325095" cy="311304"/>
              </a:xfrm>
              <a:prstGeom prst="rect">
                <a:avLst/>
              </a:prstGeom>
              <a:blipFill>
                <a:blip r:embed="rId16"/>
                <a:stretch>
                  <a:fillRect l="-2116" t="-23529" r="-282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4846040"/>
                <a:ext cx="445352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𝐻𝐶𝐹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×5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LCM</m:t>
                    </m:r>
                    <m:r>
                      <a:rPr kumimoji="0" lang="en-GB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4846040"/>
                <a:ext cx="4453527" cy="311304"/>
              </a:xfrm>
              <a:prstGeom prst="rect">
                <a:avLst/>
              </a:prstGeom>
              <a:blipFill>
                <a:blip r:embed="rId17"/>
                <a:stretch>
                  <a:fillRect l="-2055" t="-23529" r="-274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5513464"/>
                <a:ext cx="4898072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𝐻𝐶𝐹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𝐿𝐶𝑀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5513464"/>
                <a:ext cx="4898072" cy="311304"/>
              </a:xfrm>
              <a:prstGeom prst="rect">
                <a:avLst/>
              </a:prstGeom>
              <a:blipFill>
                <a:blip r:embed="rId18"/>
                <a:stretch>
                  <a:fillRect l="-747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19695" y="6180891"/>
                <a:ext cx="516769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𝐻𝐶𝐹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×3×5, 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𝐿𝐶𝑀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95" y="6180891"/>
                <a:ext cx="5167697" cy="311304"/>
              </a:xfrm>
              <a:prstGeom prst="rect">
                <a:avLst/>
              </a:prstGeom>
              <a:blipFill>
                <a:blip r:embed="rId19"/>
                <a:stretch>
                  <a:fillRect l="-708" t="-1961" b="-25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68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Garry Wayland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246474"/>
                <a:ext cx="374185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246474"/>
                <a:ext cx="3741857" cy="311304"/>
              </a:xfrm>
              <a:prstGeom prst="rect">
                <a:avLst/>
              </a:prstGeom>
              <a:blipFill>
                <a:blip r:embed="rId2"/>
                <a:stretch>
                  <a:fillRect l="-489" r="-326" b="-25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786916"/>
                <a:ext cx="20224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786916"/>
                <a:ext cx="2022477" cy="307777"/>
              </a:xfrm>
              <a:prstGeom prst="rect">
                <a:avLst/>
              </a:prstGeom>
              <a:blipFill>
                <a:blip r:embed="rId3"/>
                <a:stretch>
                  <a:fillRect l="-2719" t="-1961" r="-271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1320304"/>
                <a:ext cx="18914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10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1320304"/>
                <a:ext cx="1891415" cy="307777"/>
              </a:xfrm>
              <a:prstGeom prst="rect">
                <a:avLst/>
              </a:prstGeom>
              <a:blipFill>
                <a:blip r:embed="rId4"/>
                <a:stretch>
                  <a:fillRect l="-4516" t="-4000" r="-2903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1915247"/>
                <a:ext cx="21528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20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1915247"/>
                <a:ext cx="2152897" cy="307777"/>
              </a:xfrm>
              <a:prstGeom prst="rect">
                <a:avLst/>
              </a:prstGeom>
              <a:blipFill>
                <a:blip r:embed="rId5"/>
                <a:stretch>
                  <a:fillRect l="-2550" t="-1961" r="-850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2510190"/>
                <a:ext cx="2666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10(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2510190"/>
                <a:ext cx="2666499" cy="307777"/>
              </a:xfrm>
              <a:prstGeom prst="rect">
                <a:avLst/>
              </a:prstGeom>
              <a:blipFill>
                <a:blip r:embed="rId6"/>
                <a:stretch>
                  <a:fillRect l="-1831" t="-2000" r="-297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3105133"/>
                <a:ext cx="19999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15(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3105133"/>
                <a:ext cx="1999906" cy="307777"/>
              </a:xfrm>
              <a:prstGeom prst="rect">
                <a:avLst/>
              </a:prstGeom>
              <a:blipFill>
                <a:blip r:embed="rId7"/>
                <a:stretch>
                  <a:fillRect l="-2744" t="-1961" r="-426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3700076"/>
                <a:ext cx="29591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3700076"/>
                <a:ext cx="2959143" cy="307777"/>
              </a:xfrm>
              <a:prstGeom prst="rect">
                <a:avLst/>
              </a:prstGeom>
              <a:blipFill>
                <a:blip r:embed="rId8"/>
                <a:stretch>
                  <a:fillRect l="-1649" t="-2000" r="-268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4295019"/>
                <a:ext cx="32287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𝑎𝑛𝑑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4295019"/>
                <a:ext cx="3228704" cy="307777"/>
              </a:xfrm>
              <a:prstGeom prst="rect">
                <a:avLst/>
              </a:prstGeom>
              <a:blipFill>
                <a:blip r:embed="rId9"/>
                <a:stretch>
                  <a:fillRect l="-1512" t="-4000" r="-245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516695"/>
                <a:ext cx="5187574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𝐻𝐶𝐹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×5×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𝐿𝐶𝑀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sSup>
                            <m:sSup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e>
                            <m: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sup>
                          </m:s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×</m:t>
                          </m:r>
                          <m:sSup>
                            <m:sSup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×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516695"/>
                <a:ext cx="5187574" cy="311304"/>
              </a:xfrm>
              <a:prstGeom prst="rect">
                <a:avLst/>
              </a:prstGeom>
              <a:blipFill>
                <a:blip r:embed="rId10"/>
                <a:stretch>
                  <a:fillRect l="-705" t="-1961" r="-705" b="-25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50878" y="1053610"/>
                <a:ext cx="50118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𝐻𝐶𝐹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×5×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𝐿𝐶𝑀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×5×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1053610"/>
                <a:ext cx="5011821" cy="307777"/>
              </a:xfrm>
              <a:prstGeom prst="rect">
                <a:avLst/>
              </a:prstGeom>
              <a:blipFill>
                <a:blip r:embed="rId11"/>
                <a:stretch>
                  <a:fillRect l="-730" t="-4000" r="-730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50878" y="1586998"/>
                <a:ext cx="33409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𝐻𝐶𝐹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𝐿𝐶𝑀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1586998"/>
                <a:ext cx="3340915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350878" y="2181941"/>
                <a:ext cx="37550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𝐻𝐶𝐹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𝐿𝐶𝑀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2181941"/>
                <a:ext cx="3755067" cy="369332"/>
              </a:xfrm>
              <a:prstGeom prst="rect">
                <a:avLst/>
              </a:prstGeom>
              <a:blipFill>
                <a:blip r:embed="rId1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350878" y="2776884"/>
                <a:ext cx="4042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𝐻𝐶𝐹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𝐿𝐶𝑀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=30(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2776884"/>
                <a:ext cx="4042069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350878" y="3371827"/>
                <a:ext cx="3395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</a:rPr>
                  <a:t>HCF= 3,          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LCM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3371827"/>
                <a:ext cx="3395801" cy="369332"/>
              </a:xfrm>
              <a:prstGeom prst="rect">
                <a:avLst/>
              </a:prstGeom>
              <a:blipFill>
                <a:blip r:embed="rId15"/>
                <a:stretch>
                  <a:fillRect l="-1616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350878" y="3966770"/>
                <a:ext cx="46351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𝐻𝐶𝐹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3(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</a:rPr>
                  <a:t>,  		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LCM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3966770"/>
                <a:ext cx="4635115" cy="369332"/>
              </a:xfrm>
              <a:prstGeom prst="rect">
                <a:avLst/>
              </a:prstGeom>
              <a:blipFill>
                <a:blip r:embed="rId1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350878" y="4561718"/>
                <a:ext cx="46165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𝐻𝐶𝐹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</a:rPr>
                  <a:t>,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LCM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𝑥𝑦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8" y="4561718"/>
                <a:ext cx="4616585" cy="369332"/>
              </a:xfrm>
              <a:prstGeom prst="rect">
                <a:avLst/>
              </a:prstGeom>
              <a:blipFill>
                <a:blip r:embed="rId1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52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567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Factors, Multiples, Primes:  HCF and LCM from prime factors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2018-06-29T06:58:22Z</dcterms:modified>
</cp:coreProperties>
</file>