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81" d="100"/>
          <a:sy n="81" d="100"/>
        </p:scale>
        <p:origin x="7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200" y="343249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Sequences: nth term of a Quadratic Sequence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85999" y="3913539"/>
                <a:ext cx="4572000" cy="20621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4, 11, 22, 37, 56…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5, 13, 25, 41, 61…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4, 12, 24, 40, 60…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913539"/>
                <a:ext cx="4572000" cy="20621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30629" y="593401"/>
                <a:ext cx="4144487" cy="4113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r>
                  <a:rPr lang="en-GB" dirty="0" smtClean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nth term:</a:t>
                </a: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…</m:t>
                      </m:r>
                    </m:oMath>
                  </m:oMathPara>
                </a14:m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8, 17, 32, 53, 80 …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9" y="593401"/>
                <a:ext cx="4144487" cy="4113947"/>
              </a:xfrm>
              <a:prstGeom prst="rect">
                <a:avLst/>
              </a:prstGeom>
              <a:blipFill>
                <a:blip r:embed="rId2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528648" y="541231"/>
                <a:ext cx="4144487" cy="4852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r>
                  <a:rPr lang="en-GB" dirty="0" smtClean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nth term:</a:t>
                </a: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-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15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29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47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…</m:t>
                      </m:r>
                    </m:oMath>
                  </m:oMathPara>
                </a14:m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i="1" dirty="0" smtClean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29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49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75…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648" y="541231"/>
                <a:ext cx="4144487" cy="4852610"/>
              </a:xfrm>
              <a:prstGeom prst="rect">
                <a:avLst/>
              </a:prstGeom>
              <a:blipFill>
                <a:blip r:embed="rId3"/>
                <a:stretch>
                  <a:fillRect l="-1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577938" y="158730"/>
                <a:ext cx="2808514" cy="6329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−4, 3, 16, 35, 60…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−6, −5, −2, 3, 10…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−1, 0, 3, 8, 15,…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 2, 6, 12, 20…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 1, 3, 6, 10…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 10, 30, 60, 100…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−1, 8, 27, 56, 95…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−5, 4, 23, 52, 91…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938" y="158730"/>
                <a:ext cx="2808514" cy="63299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-611579" y="158730"/>
                <a:ext cx="4572000" cy="63299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2, 8, 18, 32, 50…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3, 9, 19, 33, 51…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4, 11, 22, 37, 56…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5, 13, 25, 41, 61…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4, 12, 24, 40, 60…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3, 8, 15, 24, 35…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5, 16, 33, 56, 85…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 11, 28, 51, 80…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1579" y="158730"/>
                <a:ext cx="4572000" cy="63299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8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660568" y="158730"/>
                <a:ext cx="2808514" cy="6329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−4, 3, 16, 35, 60…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−6, −5, −2, 3, 10…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−1, 0, 3, 8, 15,…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 2, 6, 12, 20…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 1, 3, 6, 10…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 10, 30, 60, 100…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−1, 8, 27, 56, 95…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−5, 4, 23, 52, 91…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568" y="158730"/>
                <a:ext cx="2808514" cy="63299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-1140031" y="158730"/>
                <a:ext cx="4572000" cy="63299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2, 8, 18, 32, 50…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3, 9, 19, 33, 51…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4, 11, 22, 37, 56…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5, 13, 25, 41, 61…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4, 12, 24, 40, 60…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3, 8, 15, 24, 35…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5, 16, 33, 56, 85…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 11, 28, 51, 80…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40031" y="158730"/>
                <a:ext cx="4572000" cy="63299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991589" y="528062"/>
                <a:ext cx="1941616" cy="6329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589" y="528062"/>
                <a:ext cx="1941616" cy="6329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064825" y="614367"/>
                <a:ext cx="1894114" cy="6329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20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825" y="614367"/>
                <a:ext cx="1894114" cy="63299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778156" y="3157249"/>
                <a:ext cx="1452962" cy="1462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56" y="3157249"/>
                <a:ext cx="1452962" cy="14625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3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1861</TotalTime>
  <Words>449</Words>
  <Application>Microsoft Office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Sequences: nth term of a Quadratic Sequence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J.Prior</cp:lastModifiedBy>
  <cp:revision>99</cp:revision>
  <dcterms:created xsi:type="dcterms:W3CDTF">2018-01-26T08:52:52Z</dcterms:created>
  <dcterms:modified xsi:type="dcterms:W3CDTF">2018-06-14T15:55:25Z</dcterms:modified>
</cp:coreProperties>
</file>