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8" r:id="rId4"/>
    <p:sldId id="30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81" d="100"/>
          <a:sy n="81" d="100"/>
        </p:scale>
        <p:origin x="133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0725" y="-216150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Rounding: 1 Significant Figure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801040" y="3573390"/>
                <a:ext cx="1335974" cy="26161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36.8</m:t>
                      </m:r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3.68</m:t>
                      </m:r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0.368</m:t>
                      </m:r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040" y="3573390"/>
                <a:ext cx="1335974" cy="26161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74267" y="598531"/>
                <a:ext cx="4049486" cy="5570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Round to </a:t>
                </a:r>
                <a:r>
                  <a:rPr lang="en-GB" b="1" dirty="0" smtClean="0"/>
                  <a:t>1 </a:t>
                </a:r>
                <a:r>
                  <a:rPr lang="en-GB" dirty="0" smtClean="0"/>
                  <a:t>significant figure:</a:t>
                </a:r>
              </a:p>
              <a:p>
                <a:endParaRPr lang="en-GB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458</m:t>
                      </m:r>
                    </m:oMath>
                  </m:oMathPara>
                </a14:m>
                <a:endParaRPr lang="en-GB" sz="4000" b="0" dirty="0" smtClean="0"/>
              </a:p>
              <a:p>
                <a:endParaRPr lang="en-GB" sz="4000" dirty="0"/>
              </a:p>
              <a:p>
                <a:endParaRPr lang="en-GB" sz="40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458,000</m:t>
                      </m:r>
                    </m:oMath>
                  </m:oMathPara>
                </a14:m>
                <a:endParaRPr lang="en-GB" sz="4000" b="0" dirty="0" smtClean="0"/>
              </a:p>
              <a:p>
                <a:endParaRPr lang="en-GB" sz="4000" dirty="0" smtClean="0"/>
              </a:p>
              <a:p>
                <a:endParaRPr lang="en-GB" sz="40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0.0000</m:t>
                      </m:r>
                      <m:r>
                        <a:rPr lang="en-GB" sz="4000" i="1">
                          <a:latin typeface="Cambria Math" panose="02040503050406030204" pitchFamily="18" charset="0"/>
                        </a:rPr>
                        <m:t>458</m:t>
                      </m:r>
                    </m:oMath>
                  </m:oMathPara>
                </a14:m>
                <a:endParaRPr lang="en-GB" sz="4000" dirty="0"/>
              </a:p>
              <a:p>
                <a:endParaRPr lang="en-GB" sz="4000" dirty="0" smtClean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267" y="598531"/>
                <a:ext cx="4049486" cy="5570756"/>
              </a:xfrm>
              <a:prstGeom prst="rect">
                <a:avLst/>
              </a:prstGeom>
              <a:blipFill>
                <a:blip r:embed="rId2"/>
                <a:stretch>
                  <a:fillRect l="-1355" t="-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588310" y="598531"/>
                <a:ext cx="4049486" cy="495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Round to </a:t>
                </a:r>
                <a:r>
                  <a:rPr lang="en-GB" b="1" dirty="0" smtClean="0"/>
                  <a:t>1 </a:t>
                </a:r>
                <a:r>
                  <a:rPr lang="en-GB" dirty="0" smtClean="0"/>
                  <a:t>significant figure:</a:t>
                </a:r>
              </a:p>
              <a:p>
                <a:endParaRPr lang="en-GB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632</m:t>
                      </m:r>
                    </m:oMath>
                  </m:oMathPara>
                </a14:m>
                <a:endParaRPr lang="en-GB" sz="4000" dirty="0"/>
              </a:p>
              <a:p>
                <a:endParaRPr lang="en-GB" sz="4000" b="0" dirty="0" smtClean="0"/>
              </a:p>
              <a:p>
                <a:endParaRPr lang="en-GB" sz="40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32,000</m:t>
                      </m:r>
                    </m:oMath>
                  </m:oMathPara>
                </a14:m>
                <a:endParaRPr lang="en-GB" sz="4000" b="0" dirty="0" smtClean="0"/>
              </a:p>
              <a:p>
                <a:endParaRPr lang="en-GB" sz="4000" dirty="0" smtClean="0"/>
              </a:p>
              <a:p>
                <a:endParaRPr lang="en-GB" sz="40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0.0000632</m:t>
                      </m:r>
                    </m:oMath>
                  </m:oMathPara>
                </a14:m>
                <a:endParaRPr lang="en-GB" sz="4000" dirty="0" smtClean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310" y="598531"/>
                <a:ext cx="4049486" cy="4955203"/>
              </a:xfrm>
              <a:prstGeom prst="rect">
                <a:avLst/>
              </a:prstGeom>
              <a:blipFill>
                <a:blip r:embed="rId3"/>
                <a:stretch>
                  <a:fillRect l="-1355" t="-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0" y="35620"/>
                <a:ext cx="1787236" cy="6822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32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320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328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368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36.8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3.68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0.368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0.0368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620"/>
                <a:ext cx="1787236" cy="68223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411683" y="0"/>
                <a:ext cx="2511631" cy="82234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0.00000368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0.00001368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4.00001368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4.00009368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4.90009368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490009368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4900093680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4090009368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3200" dirty="0">
                    <a:latin typeface="Dyslexie" panose="02000000000000000000" pitchFamily="2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3200" dirty="0">
                    <a:latin typeface="Dyslexie" panose="02000000000000000000" pitchFamily="2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GB" sz="32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683" y="0"/>
                <a:ext cx="2511631" cy="82234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058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0" y="35620"/>
                <a:ext cx="1787236" cy="6822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32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320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328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368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36.8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3.68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0.368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0.0368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620"/>
                <a:ext cx="1787236" cy="68223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739772" y="35620"/>
                <a:ext cx="2511631" cy="82234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0.00000368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0.00001368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4.00001368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4.00009368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4.90009368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490009368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4900093680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4090009368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3200" dirty="0">
                    <a:latin typeface="Dyslexie" panose="02000000000000000000" pitchFamily="2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3200" dirty="0">
                    <a:latin typeface="Dyslexie" panose="02000000000000000000" pitchFamily="2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GB" sz="32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772" y="35620"/>
                <a:ext cx="2511631" cy="82234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787236" y="0"/>
                <a:ext cx="1252847" cy="6822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30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300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300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400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40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0.4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0.04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7236" y="0"/>
                <a:ext cx="1252847" cy="68223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6251403" y="35620"/>
                <a:ext cx="2541319" cy="73763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0.000004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0.00001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500000000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5000000000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4000000000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Dyslexie" panose="02000000000000000000" pitchFamily="2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dirty="0">
                    <a:solidFill>
                      <a:srgbClr val="FF0000"/>
                    </a:solidFill>
                    <a:latin typeface="Dyslexie" panose="02000000000000000000" pitchFamily="2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GB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1403" y="35620"/>
                <a:ext cx="2541319" cy="7376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680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1806</TotalTime>
  <Words>98</Words>
  <Application>Microsoft Office PowerPoint</Application>
  <PresentationFormat>On-screen Show (4:3)</PresentationFormat>
  <Paragraphs>86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Dyslexie</vt:lpstr>
      <vt:lpstr>Times New Roman</vt:lpstr>
      <vt:lpstr>Office Theme</vt:lpstr>
      <vt:lpstr>Rounding: 1 Significant Figure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J.Prior</cp:lastModifiedBy>
  <cp:revision>95</cp:revision>
  <dcterms:created xsi:type="dcterms:W3CDTF">2018-01-26T08:52:52Z</dcterms:created>
  <dcterms:modified xsi:type="dcterms:W3CDTF">2018-06-13T15:54:44Z</dcterms:modified>
</cp:coreProperties>
</file>