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201547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Rounding: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1 Decimal Place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5999" y="3619178"/>
                <a:ext cx="4572000" cy="261610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6.371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6.378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6.478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619178"/>
                <a:ext cx="4572000" cy="26161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483931"/>
                <a:ext cx="4572000" cy="16825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Round to 1 decimal place: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7.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3931"/>
                <a:ext cx="4572000" cy="1682512"/>
              </a:xfrm>
              <a:prstGeom prst="rect">
                <a:avLst/>
              </a:prstGeom>
              <a:blipFill>
                <a:blip r:embed="rId2"/>
                <a:stretch>
                  <a:fillRect l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559519" y="497109"/>
                <a:ext cx="4572000" cy="16825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Round to 1 decimal place: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7.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248</m:t>
                      </m:r>
                    </m:oMath>
                  </m:oMathPara>
                </a14:m>
                <a:endParaRPr lang="en-GB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519" y="497109"/>
                <a:ext cx="4572000" cy="1682512"/>
              </a:xfrm>
              <a:prstGeom prst="rect">
                <a:avLst/>
              </a:prstGeom>
              <a:blipFill>
                <a:blip r:embed="rId3"/>
                <a:stretch>
                  <a:fillRect l="-2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0" y="-176980"/>
                <a:ext cx="4409768" cy="7201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n-GB" sz="2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Round to 1 decimal place: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6.34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6.37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6.371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6.378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6.478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6.978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9.978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9.9789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176980"/>
                <a:ext cx="4409768" cy="7201972"/>
              </a:xfrm>
              <a:prstGeom prst="rect">
                <a:avLst/>
              </a:prstGeom>
              <a:blipFill>
                <a:blip r:embed="rId2"/>
                <a:stretch>
                  <a:fillRect l="-2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970206" y="571943"/>
                <a:ext cx="2389239" cy="64530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9.9089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9.4089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9.4589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9.0589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0.0589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0.0189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0.0891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220.0891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0206" y="571943"/>
                <a:ext cx="2389239" cy="64530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33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-265471" y="-650849"/>
                <a:ext cx="2359742" cy="72481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30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6.34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6.37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6.371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6.378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6.478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6.978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9.978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9.9789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5471" y="-650849"/>
                <a:ext cx="2359742" cy="72481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78688" y="144240"/>
                <a:ext cx="2389239" cy="64530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9.9089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9.4089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9.4589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9.0589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0.0589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0.0189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0.0891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220.0891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688" y="144240"/>
                <a:ext cx="2389239" cy="64530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18946" y="144240"/>
                <a:ext cx="2639962" cy="64530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6.3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6.4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6.4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6.4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6.5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7.0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10.0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10.0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946" y="144240"/>
                <a:ext cx="2639962" cy="64530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17066" y="144240"/>
                <a:ext cx="2035278" cy="64530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9.9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9.4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9.5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9.1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0.0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0.1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220.1</m:t>
                      </m:r>
                    </m:oMath>
                  </m:oMathPara>
                </a14:m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066" y="144240"/>
                <a:ext cx="2035278" cy="64530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396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1800</TotalTime>
  <Words>101</Words>
  <Application>Microsoft Office PowerPoint</Application>
  <PresentationFormat>On-screen Show (4:3)</PresentationFormat>
  <Paragraphs>71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Rounding: 1 Decimal Place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2018-06-26T16:18:57Z</dcterms:modified>
</cp:coreProperties>
</file>