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4" d="100"/>
          <a:sy n="64" d="100"/>
        </p:scale>
        <p:origin x="2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39" y="365059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Rounding: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Nearest 10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41443" y="3811114"/>
                <a:ext cx="1413636" cy="2339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178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878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898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443" y="3811114"/>
                <a:ext cx="1413636" cy="23391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4267" y="646032"/>
                <a:ext cx="4049486" cy="584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Round to the nearest 10: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sz="4000" dirty="0"/>
              </a:p>
              <a:p>
                <a:endParaRPr lang="en-GB" sz="4000" dirty="0"/>
              </a:p>
              <a:p>
                <a:endParaRPr lang="en-GB" sz="4000" dirty="0"/>
              </a:p>
              <a:p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r>
                      <a:rPr lang="en-GB" sz="40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sz="4000" b="0" dirty="0"/>
              </a:p>
              <a:p>
                <a:endParaRPr lang="en-GB" sz="4000" dirty="0"/>
              </a:p>
              <a:p>
                <a:endParaRPr lang="en-GB" sz="4000" dirty="0"/>
              </a:p>
              <a:p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r>
                      <a:rPr lang="en-GB" sz="40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4000" i="1">
                        <a:latin typeface="Cambria Math" panose="02040503050406030204" pitchFamily="18" charset="0"/>
                      </a:rPr>
                      <m:t>64</m:t>
                    </m:r>
                  </m:oMath>
                </a14:m>
                <a:endParaRPr lang="en-GB" sz="4000" dirty="0"/>
              </a:p>
              <a:p>
                <a:endParaRPr lang="en-GB" sz="4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267" y="646032"/>
                <a:ext cx="4049486" cy="5847755"/>
              </a:xfrm>
              <a:prstGeom prst="rect">
                <a:avLst/>
              </a:prstGeom>
              <a:blipFill>
                <a:blip r:embed="rId2"/>
                <a:stretch>
                  <a:fillRect l="-1355" t="-6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286" y="640913"/>
                <a:ext cx="4049486" cy="5847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Round to the nearest 10: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72</m:t>
                    </m:r>
                  </m:oMath>
                </a14:m>
                <a:endParaRPr lang="en-GB" sz="4000" dirty="0"/>
              </a:p>
              <a:p>
                <a:endParaRPr lang="en-GB" sz="4000" dirty="0"/>
              </a:p>
              <a:p>
                <a:endParaRPr lang="en-GB" sz="4000" dirty="0"/>
              </a:p>
              <a:p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78 </m:t>
                    </m:r>
                  </m:oMath>
                </a14:m>
                <a:r>
                  <a:rPr lang="en-GB" sz="4000" b="0" dirty="0"/>
                  <a:t> </a:t>
                </a:r>
              </a:p>
              <a:p>
                <a:endParaRPr lang="en-GB" sz="4000" dirty="0"/>
              </a:p>
              <a:p>
                <a:endParaRPr lang="en-GB" sz="4000" dirty="0"/>
              </a:p>
              <a:p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r>
                      <a:rPr lang="en-GB" sz="4000" b="0" i="1" smtClean="0">
                        <a:latin typeface="Cambria Math" panose="02040503050406030204" pitchFamily="18" charset="0"/>
                      </a:rPr>
                      <m:t>978</m:t>
                    </m:r>
                  </m:oMath>
                </a14:m>
                <a:endParaRPr lang="en-GB" sz="4000" dirty="0"/>
              </a:p>
              <a:p>
                <a:endParaRPr lang="en-GB" sz="4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286" y="640913"/>
                <a:ext cx="4049486" cy="5847755"/>
              </a:xfrm>
              <a:prstGeom prst="rect">
                <a:avLst/>
              </a:prstGeom>
              <a:blipFill>
                <a:blip r:embed="rId3"/>
                <a:stretch>
                  <a:fillRect l="-1205" t="-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689" y="0"/>
            <a:ext cx="4138551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Round to the nearest 10: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661066" y="-178561"/>
                <a:ext cx="1490353" cy="7561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1898</m:t>
                      </m:r>
                    </m:oMath>
                  </m:oMathPara>
                </a14:m>
                <a:endParaRPr lang="en-GB" sz="26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1991.1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1991.8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1991.876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9991.876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9995.876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066" y="-178561"/>
                <a:ext cx="1490353" cy="75610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2831" y="266451"/>
                <a:ext cx="849086" cy="6412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73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74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75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178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878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898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831" y="266451"/>
                <a:ext cx="849086" cy="64120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80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4689" y="0"/>
            <a:ext cx="4138551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Round to the nearest 10: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76205" y="-166686"/>
                <a:ext cx="1490353" cy="7561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1898</m:t>
                      </m:r>
                    </m:oMath>
                  </m:oMathPara>
                </a14:m>
                <a:endParaRPr lang="en-GB" sz="26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1991.1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1991.8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1991.876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9991.876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9995.876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205" y="-166686"/>
                <a:ext cx="1490353" cy="75610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2831" y="266451"/>
                <a:ext cx="849086" cy="6412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73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74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75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178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878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898</m:t>
                      </m:r>
                    </m:oMath>
                  </m:oMathPara>
                </a14:m>
                <a:endParaRPr lang="en-GB" sz="26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831" y="266451"/>
                <a:ext cx="849086" cy="64120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33795" y="266451"/>
                <a:ext cx="920338" cy="6309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180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880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900</m:t>
                      </m:r>
                    </m:oMath>
                  </m:oMathPara>
                </a14:m>
                <a:endParaRPr lang="en-GB" sz="2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795" y="266451"/>
                <a:ext cx="920338" cy="63094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566558" y="-166686"/>
                <a:ext cx="1554180" cy="7314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1900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2000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1990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9990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10,000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558" y="-166686"/>
                <a:ext cx="1554180" cy="73148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822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113</Words>
  <Application>Microsoft Office PowerPoint</Application>
  <PresentationFormat>On-screen Show (4:3)</PresentationFormat>
  <Paragraphs>84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Rounding:  Nearest 10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97</cp:revision>
  <dcterms:created xsi:type="dcterms:W3CDTF">2018-01-26T08:52:52Z</dcterms:created>
  <dcterms:modified xsi:type="dcterms:W3CDTF">2018-07-30T11:28:16Z</dcterms:modified>
</cp:coreProperties>
</file>