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05" r:id="rId4"/>
    <p:sldId id="306" r:id="rId5"/>
    <p:sldId id="307" r:id="rId6"/>
    <p:sldId id="30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81" d="100"/>
          <a:sy n="81" d="100"/>
        </p:scale>
        <p:origin x="133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216" y="12956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Surds: Rationalising the Denominator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85999" y="3335191"/>
                <a:ext cx="4572000" cy="29938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335191"/>
                <a:ext cx="4572000" cy="29938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16177" y="730719"/>
                <a:ext cx="1897488" cy="1152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77" y="730719"/>
                <a:ext cx="1897488" cy="1152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601834" y="730719"/>
                <a:ext cx="1897488" cy="1152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834" y="730719"/>
                <a:ext cx="1897488" cy="1152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754241" y="3609693"/>
                <a:ext cx="1897488" cy="1152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41" y="3609693"/>
                <a:ext cx="1897488" cy="1152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5550908" y="3609693"/>
                <a:ext cx="1897488" cy="1152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2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908" y="3609693"/>
                <a:ext cx="1897488" cy="1152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6566" y="0"/>
                <a:ext cx="1193470" cy="6573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66" y="0"/>
                <a:ext cx="1193470" cy="65737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785756" y="-33630"/>
                <a:ext cx="1015340" cy="6522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 smtClean="0">
                  <a:latin typeface="Dyslexie" panose="020000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756" y="-33630"/>
                <a:ext cx="1015340" cy="65222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50322" y="0"/>
                <a:ext cx="1157844" cy="7131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22" y="0"/>
                <a:ext cx="1157844" cy="71319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5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6566" y="0"/>
                <a:ext cx="1193470" cy="6573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66" y="0"/>
                <a:ext cx="1193470" cy="65737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785756" y="-33630"/>
                <a:ext cx="1015340" cy="6522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i="1" dirty="0" smtClean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 smtClean="0">
                  <a:latin typeface="Dyslexie" panose="02000000000000000000" pitchFamily="2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756" y="-33630"/>
                <a:ext cx="1015340" cy="65222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309359" y="0"/>
                <a:ext cx="1069734" cy="2663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5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359" y="0"/>
                <a:ext cx="1069734" cy="26638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453295" y="1589697"/>
                <a:ext cx="849086" cy="4900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500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5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5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295" y="1589697"/>
                <a:ext cx="849086" cy="49005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537347" y="-82426"/>
                <a:ext cx="1442852" cy="65710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50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347" y="-82426"/>
                <a:ext cx="1442852" cy="65710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63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50322" y="0"/>
                <a:ext cx="1157844" cy="7131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dirty="0"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22" y="0"/>
                <a:ext cx="1157844" cy="71319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306285" y="261579"/>
                <a:ext cx="1039091" cy="62270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5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5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5" y="261579"/>
                <a:ext cx="1039091" cy="62270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58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1784</TotalTime>
  <Words>37</Words>
  <Application>Microsoft Office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Dyslexie</vt:lpstr>
      <vt:lpstr>Times New Roman</vt:lpstr>
      <vt:lpstr>Office Theme</vt:lpstr>
      <vt:lpstr>Surds: Rationalising the Denominator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J.Prior</cp:lastModifiedBy>
  <cp:revision>93</cp:revision>
  <dcterms:created xsi:type="dcterms:W3CDTF">2018-01-26T08:52:52Z</dcterms:created>
  <dcterms:modified xsi:type="dcterms:W3CDTF">2018-06-13T15:27:00Z</dcterms:modified>
</cp:coreProperties>
</file>