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81" d="100"/>
          <a:sy n="81" d="100"/>
        </p:scale>
        <p:origin x="7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200" y="343249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Surds: Rationalising the Denominator (2)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02871" y="3650967"/>
                <a:ext cx="4572000" cy="24338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871" y="3650967"/>
                <a:ext cx="4572000" cy="24338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0" y="676539"/>
                <a:ext cx="4049486" cy="5354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Rationalise the denominator:</a:t>
                </a:r>
              </a:p>
              <a:p>
                <a:endParaRPr lang="en-GB" sz="4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4+</m:t>
                          </m:r>
                          <m:rad>
                            <m:radPr>
                              <m:degHide m:val="on"/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4000" b="0" dirty="0" smtClean="0">
                  <a:ea typeface="Cambria Math" panose="02040503050406030204" pitchFamily="18" charset="0"/>
                </a:endParaRPr>
              </a:p>
              <a:p>
                <a:endParaRPr lang="en-GB" sz="4000" dirty="0">
                  <a:ea typeface="Cambria Math" panose="02040503050406030204" pitchFamily="18" charset="0"/>
                </a:endParaRPr>
              </a:p>
              <a:p>
                <a:endParaRPr lang="en-GB" sz="4000" b="0" dirty="0" smtClean="0">
                  <a:ea typeface="Cambria Math" panose="02040503050406030204" pitchFamily="18" charset="0"/>
                </a:endParaRPr>
              </a:p>
              <a:p>
                <a:endParaRPr lang="en-GB" sz="400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dirty="0">
                              <a:ea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  <a:p>
                <a:endParaRPr lang="en-GB" sz="4000" dirty="0" smtClean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76539"/>
                <a:ext cx="4049486" cy="5354415"/>
              </a:xfrm>
              <a:prstGeom prst="rect">
                <a:avLst/>
              </a:prstGeom>
              <a:blipFill>
                <a:blip r:embed="rId2"/>
                <a:stretch>
                  <a:fillRect l="-1205" t="-6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512973" y="575380"/>
                <a:ext cx="4049486" cy="596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Rationalise the denominator:</a:t>
                </a:r>
              </a:p>
              <a:p>
                <a:endParaRPr lang="en-GB" sz="40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4−</m:t>
                          </m:r>
                          <m:rad>
                            <m:radPr>
                              <m:degHide m:val="on"/>
                              <m:ctrlP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4000" b="0" dirty="0" smtClean="0">
                  <a:ea typeface="Cambria Math" panose="02040503050406030204" pitchFamily="18" charset="0"/>
                </a:endParaRPr>
              </a:p>
              <a:p>
                <a:endParaRPr lang="en-GB" sz="4000" dirty="0">
                  <a:ea typeface="Cambria Math" panose="02040503050406030204" pitchFamily="18" charset="0"/>
                </a:endParaRPr>
              </a:p>
              <a:p>
                <a:endParaRPr lang="en-GB" sz="4000" b="0" dirty="0" smtClean="0">
                  <a:ea typeface="Cambria Math" panose="02040503050406030204" pitchFamily="18" charset="0"/>
                </a:endParaRPr>
              </a:p>
              <a:p>
                <a:endParaRPr lang="en-GB" sz="4000" dirty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3200" dirty="0">
                              <a:ea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GB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4000" b="0" dirty="0" smtClean="0">
                  <a:ea typeface="Cambria Math" panose="02040503050406030204" pitchFamily="18" charset="0"/>
                </a:endParaRPr>
              </a:p>
              <a:p>
                <a:endParaRPr lang="en-GB" sz="4000" dirty="0"/>
              </a:p>
              <a:p>
                <a:endParaRPr lang="en-GB" sz="4000" dirty="0" smtClean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973" y="575380"/>
                <a:ext cx="4049486" cy="5969968"/>
              </a:xfrm>
              <a:prstGeom prst="rect">
                <a:avLst/>
              </a:prstGeom>
              <a:blipFill>
                <a:blip r:embed="rId3"/>
                <a:stretch>
                  <a:fillRect l="-1203" t="-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240972" y="-246478"/>
                <a:ext cx="1371600" cy="7129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972" y="-246478"/>
                <a:ext cx="1371600" cy="71290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898572" y="-246478"/>
                <a:ext cx="1692234" cy="72199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√5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√5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2√5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4√5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5−2</m:t>
                          </m:r>
                          <m:rad>
                            <m:radPr>
                              <m:degHide m:val="on"/>
                              <m:ctrlP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4√5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5−3√3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4√3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5−3√3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572" y="-246478"/>
                <a:ext cx="1692234" cy="72199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68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240972" y="-246478"/>
                <a:ext cx="1371600" cy="71290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ra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972" y="-246478"/>
                <a:ext cx="1371600" cy="71290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256350" y="-163351"/>
                <a:ext cx="1692234" cy="72199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√5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√5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2√5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4√5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ad>
                            <m:radPr>
                              <m:degHide m:val="on"/>
                              <m:ctrlP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5−2</m:t>
                          </m:r>
                          <m:rad>
                            <m:radPr>
                              <m:degHide m:val="on"/>
                              <m:ctrlP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4√5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5−3√3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4√3</m:t>
                          </m:r>
                        </m:num>
                        <m:den>
                          <m:r>
                            <a:rPr lang="en-GB" sz="19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5−3√3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350" y="-163351"/>
                <a:ext cx="1692234" cy="72199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327564" y="-246478"/>
                <a:ext cx="1567542" cy="71128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6−2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6−2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6+2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3+√2</m:t>
                      </m:r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sz="2000" i="1" dirty="0" smtClean="0">
                  <a:solidFill>
                    <a:srgbClr val="FF0000"/>
                  </a:solidFill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−3−√2</m:t>
                      </m:r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21+7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7+3</m:t>
                          </m:r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7564" y="-246478"/>
                <a:ext cx="1567542" cy="71128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5306362" y="-163351"/>
                <a:ext cx="2286000" cy="6106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5+3</m:t>
                          </m:r>
                          <m:rad>
                            <m:radPr>
                              <m:degHide m:val="on"/>
                              <m:ctrlP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√15+5</m:t>
                          </m:r>
                          <m:rad>
                            <m:radPr>
                              <m:degHide m:val="on"/>
                              <m:ctrlP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√15+5</m:t>
                          </m:r>
                          <m:rad>
                            <m:radPr>
                              <m:degHide m:val="on"/>
                              <m:ctrlP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2√15+10</m:t>
                          </m:r>
                          <m:rad>
                            <m:radPr>
                              <m:degHide m:val="on"/>
                              <m:ctrlP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8√15+20</m:t>
                          </m:r>
                          <m:rad>
                            <m:radPr>
                              <m:degHide m:val="on"/>
                              <m:ctrlP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9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5</m:t>
                              </m:r>
                            </m:e>
                          </m:rad>
                        </m:num>
                        <m:den>
                          <m:r>
                            <a:rPr lang="en-GB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9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1900" dirty="0">
                    <a:solidFill>
                      <a:srgbClr val="FF0000"/>
                    </a:solidFill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900" dirty="0">
                    <a:solidFill>
                      <a:srgbClr val="FF0000"/>
                    </a:solidFill>
                    <a:latin typeface="Dyslexie" panose="02000000000000000000" pitchFamily="2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GB" sz="19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362" y="-163351"/>
                <a:ext cx="2286000" cy="61068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256350" y="4999251"/>
                <a:ext cx="4572000" cy="17348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−6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−10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GB" dirty="0" smtClean="0">
                  <a:solidFill>
                    <a:srgbClr val="FF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−18−10√3</m:t>
                      </m:r>
                    </m:oMath>
                  </m:oMathPara>
                </a14:m>
                <a:endParaRPr lang="en-GB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350" y="4999251"/>
                <a:ext cx="4572000" cy="17348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3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1851</TotalTime>
  <Words>43</Words>
  <Application>Microsoft Office PowerPoint</Application>
  <PresentationFormat>On-screen Show (4:3)</PresentationFormat>
  <Paragraphs>75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Dyslexie</vt:lpstr>
      <vt:lpstr>Times New Roman</vt:lpstr>
      <vt:lpstr>Office Theme</vt:lpstr>
      <vt:lpstr>Surds: Rationalising the Denominator (2)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J.Prior</cp:lastModifiedBy>
  <cp:revision>98</cp:revision>
  <dcterms:created xsi:type="dcterms:W3CDTF">2018-01-26T08:52:52Z</dcterms:created>
  <dcterms:modified xsi:type="dcterms:W3CDTF">2018-06-14T15:45:15Z</dcterms:modified>
</cp:coreProperties>
</file>