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2" r:id="rId3"/>
    <p:sldId id="305" r:id="rId4"/>
    <p:sldId id="307" r:id="rId5"/>
    <p:sldId id="306" r:id="rId6"/>
    <p:sldId id="309" r:id="rId7"/>
    <p:sldId id="30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1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66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0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20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emf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23.png"/><Relationship Id="rId4" Type="http://schemas.openxmlformats.org/officeDocument/2006/relationships/image" Target="../media/image1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7.emf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1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Trigonometry: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Missing Sides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977C91-ABC3-44E1-A5B6-DD1BF0794E9C}"/>
              </a:ext>
            </a:extLst>
          </p:cNvPr>
          <p:cNvGrpSpPr/>
          <p:nvPr/>
        </p:nvGrpSpPr>
        <p:grpSpPr>
          <a:xfrm>
            <a:off x="3163005" y="3836276"/>
            <a:ext cx="3384314" cy="1558413"/>
            <a:chOff x="313455" y="428436"/>
            <a:chExt cx="3384314" cy="15584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7667E03-F590-4029-9DC7-CCA6E55B73AF}"/>
                </a:ext>
              </a:extLst>
            </p:cNvPr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25" name="Right Triangle 24">
                <a:extLst>
                  <a:ext uri="{FF2B5EF4-FFF2-40B4-BE49-F238E27FC236}">
                    <a16:creationId xmlns:a16="http://schemas.microsoft.com/office/drawing/2014/main" id="{FC03636A-C025-4A20-9151-927CBC0788BD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AA4F670-89F8-40E2-BA20-EC9C75B55844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24070A85-8941-4422-B0A4-995D52FC9233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EC909BAE-E200-49F0-8CD4-3D0EAF92EC4F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977A2FC-6FAF-40E6-96D4-693DFA76D37D}"/>
                </a:ext>
              </a:extLst>
            </p:cNvPr>
            <p:cNvSpPr txBox="1"/>
            <p:nvPr/>
          </p:nvSpPr>
          <p:spPr>
            <a:xfrm>
              <a:off x="1903841" y="549089"/>
              <a:ext cx="8499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12cm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45D620A-C5FD-4317-984F-7ED8CF66AA8C}"/>
                    </a:ext>
                  </a:extLst>
                </p:cNvPr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schemeClr val="bg1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45D620A-C5FD-4317-984F-7ED8CF66AA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>
                  <a:blip r:embed="rId7"/>
                  <a:stretch>
                    <a:fillRect b="-2027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7825337-0E59-4B62-B47E-71D9F06EF4A7}"/>
              </a:ext>
            </a:extLst>
          </p:cNvPr>
          <p:cNvSpPr txBox="1"/>
          <p:nvPr/>
        </p:nvSpPr>
        <p:spPr>
          <a:xfrm>
            <a:off x="4979425" y="4560861"/>
            <a:ext cx="84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30°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09C43D4-F283-4E3E-B7B3-B2808634ECD8}"/>
              </a:ext>
            </a:extLst>
          </p:cNvPr>
          <p:cNvGrpSpPr/>
          <p:nvPr/>
        </p:nvGrpSpPr>
        <p:grpSpPr>
          <a:xfrm>
            <a:off x="3186197" y="5360275"/>
            <a:ext cx="3384314" cy="1558413"/>
            <a:chOff x="313455" y="428436"/>
            <a:chExt cx="3384314" cy="1558413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B63F1BE-934E-48B4-8A76-314B7623F2AF}"/>
                </a:ext>
              </a:extLst>
            </p:cNvPr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050B80CB-9D9B-468C-BFB9-E33E8CBFB62E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6D0EACE7-22A7-460E-A501-F73BE1B7CCB2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57019C11-99B2-4D9C-B6C1-2EE9C348B32E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F59F3CA2-280E-4D2A-9D2F-65BE00E19760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0AE05F-E53B-4026-A75F-4DADE53962A5}"/>
                </a:ext>
              </a:extLst>
            </p:cNvPr>
            <p:cNvSpPr txBox="1"/>
            <p:nvPr/>
          </p:nvSpPr>
          <p:spPr>
            <a:xfrm>
              <a:off x="1903841" y="549089"/>
              <a:ext cx="8499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16cm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C7893A6-A8EC-40F0-B353-9A5FEEC8D3F1}"/>
                    </a:ext>
                  </a:extLst>
                </p:cNvPr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schemeClr val="bg1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C7893A6-A8EC-40F0-B353-9A5FEEC8D3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>
                  <a:blip r:embed="rId8"/>
                  <a:stretch>
                    <a:fillRect b="-2027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A9E2BA8-8BDA-4364-8D03-1D2A945C038C}"/>
              </a:ext>
            </a:extLst>
          </p:cNvPr>
          <p:cNvSpPr txBox="1"/>
          <p:nvPr/>
        </p:nvSpPr>
        <p:spPr>
          <a:xfrm>
            <a:off x="5002617" y="6084860"/>
            <a:ext cx="84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30°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02587" y="845789"/>
            <a:ext cx="2737933" cy="1558413"/>
            <a:chOff x="924232" y="908228"/>
            <a:chExt cx="2737933" cy="1558413"/>
          </a:xfrm>
        </p:grpSpPr>
        <p:sp>
          <p:nvSpPr>
            <p:cNvPr id="4" name="Right Triangle 3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Arc 6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119" y="1520610"/>
            <a:ext cx="622913" cy="5203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53002" y="952212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2616" y="1157629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cm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16" y="1157629"/>
                <a:ext cx="849924" cy="453137"/>
              </a:xfrm>
              <a:prstGeom prst="rect">
                <a:avLst/>
              </a:prstGeom>
              <a:blipFill rotWithShape="0">
                <a:blip r:embed="rId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5610559" y="831559"/>
            <a:ext cx="2737933" cy="1575835"/>
            <a:chOff x="5610559" y="831559"/>
            <a:chExt cx="2737933" cy="1575835"/>
          </a:xfrm>
        </p:grpSpPr>
        <p:grpSp>
          <p:nvGrpSpPr>
            <p:cNvPr id="17" name="Group 16"/>
            <p:cNvGrpSpPr/>
            <p:nvPr/>
          </p:nvGrpSpPr>
          <p:grpSpPr>
            <a:xfrm>
              <a:off x="5610559" y="831559"/>
              <a:ext cx="2737933" cy="1558413"/>
              <a:chOff x="924232" y="908228"/>
              <a:chExt cx="2737933" cy="1558413"/>
            </a:xfrm>
          </p:grpSpPr>
          <p:sp>
            <p:nvSpPr>
              <p:cNvPr id="18" name="Right Triangle 17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7091" y="1506380"/>
              <a:ext cx="622913" cy="520348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60483" y="932291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10cm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6279617" y="1954257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/>
                    <a:t>cm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9617" y="1954257"/>
                  <a:ext cx="849924" cy="4531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02587" y="845789"/>
            <a:ext cx="2737933" cy="1558413"/>
            <a:chOff x="924232" y="908228"/>
            <a:chExt cx="2737933" cy="1558413"/>
          </a:xfrm>
        </p:grpSpPr>
        <p:sp>
          <p:nvSpPr>
            <p:cNvPr id="4" name="Right Triangle 3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119" y="1520610"/>
            <a:ext cx="622913" cy="5203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13841" y="1176699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19299" y="908228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99" y="908228"/>
                <a:ext cx="849924" cy="453137"/>
              </a:xfrm>
              <a:prstGeom prst="rect">
                <a:avLst/>
              </a:prstGeom>
              <a:blipFill rotWithShape="0">
                <a:blip r:embed="rId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951094" y="831559"/>
            <a:ext cx="3397398" cy="1558413"/>
            <a:chOff x="4951094" y="831559"/>
            <a:chExt cx="3397398" cy="1558413"/>
          </a:xfrm>
        </p:grpSpPr>
        <p:grpSp>
          <p:nvGrpSpPr>
            <p:cNvPr id="17" name="Group 16"/>
            <p:cNvGrpSpPr/>
            <p:nvPr/>
          </p:nvGrpSpPr>
          <p:grpSpPr>
            <a:xfrm>
              <a:off x="5610559" y="831559"/>
              <a:ext cx="2737933" cy="1558413"/>
              <a:chOff x="924232" y="908228"/>
              <a:chExt cx="2737933" cy="1558413"/>
            </a:xfrm>
          </p:grpSpPr>
          <p:sp>
            <p:nvSpPr>
              <p:cNvPr id="18" name="Right Triangle 17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7091" y="1506380"/>
              <a:ext cx="622913" cy="520348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286472" y="1959193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10cm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951094" y="1130613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1094" y="1130613"/>
                  <a:ext cx="849924" cy="4531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16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3455" y="428436"/>
            <a:ext cx="3384314" cy="1558413"/>
            <a:chOff x="313455" y="428436"/>
            <a:chExt cx="3384314" cy="1558413"/>
          </a:xfrm>
        </p:grpSpPr>
        <p:grpSp>
          <p:nvGrpSpPr>
            <p:cNvPr id="37" name="Group 36"/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38" name="Right Triangle 37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9958" y="1117487"/>
              <a:ext cx="622913" cy="520348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1903841" y="549089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12cm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5111163" y="4454083"/>
            <a:ext cx="2737933" cy="1558413"/>
            <a:chOff x="924232" y="908228"/>
            <a:chExt cx="2737933" cy="1558413"/>
          </a:xfrm>
        </p:grpSpPr>
        <p:sp>
          <p:nvSpPr>
            <p:cNvPr id="70" name="Right Triangle 69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Arc 72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5777617" y="5691000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8cm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856240" y="4401028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240" y="4401028"/>
                <a:ext cx="849924" cy="453137"/>
              </a:xfrm>
              <a:prstGeom prst="rect">
                <a:avLst/>
              </a:prstGeom>
              <a:blipFill rotWithShape="0">
                <a:blip r:embed="rId8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569110" y="463670"/>
            <a:ext cx="4316978" cy="1558413"/>
            <a:chOff x="3569110" y="463670"/>
            <a:chExt cx="4316978" cy="1558413"/>
          </a:xfrm>
        </p:grpSpPr>
        <p:grpSp>
          <p:nvGrpSpPr>
            <p:cNvPr id="53" name="Group 52"/>
            <p:cNvGrpSpPr/>
            <p:nvPr/>
          </p:nvGrpSpPr>
          <p:grpSpPr>
            <a:xfrm>
              <a:off x="5148155" y="463670"/>
              <a:ext cx="2737933" cy="1558413"/>
              <a:chOff x="924232" y="908228"/>
              <a:chExt cx="2737933" cy="1558413"/>
            </a:xfrm>
          </p:grpSpPr>
          <p:sp>
            <p:nvSpPr>
              <p:cNvPr id="54" name="Right Triangle 53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58277" y="1152721"/>
              <a:ext cx="622913" cy="520348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6092160" y="584323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501774" y="789740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1774" y="789740"/>
                  <a:ext cx="849924" cy="45313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ight Arrow 1"/>
            <p:cNvSpPr/>
            <p:nvPr/>
          </p:nvSpPr>
          <p:spPr>
            <a:xfrm>
              <a:off x="3569110" y="754506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01774" y="1741549"/>
            <a:ext cx="3384314" cy="2238831"/>
            <a:chOff x="4501774" y="1741549"/>
            <a:chExt cx="3384314" cy="2238831"/>
          </a:xfrm>
        </p:grpSpPr>
        <p:grpSp>
          <p:nvGrpSpPr>
            <p:cNvPr id="45" name="Group 44"/>
            <p:cNvGrpSpPr/>
            <p:nvPr/>
          </p:nvGrpSpPr>
          <p:grpSpPr>
            <a:xfrm>
              <a:off x="5148155" y="2421967"/>
              <a:ext cx="2737933" cy="1558413"/>
              <a:chOff x="924232" y="908228"/>
              <a:chExt cx="2737933" cy="1558413"/>
            </a:xfrm>
          </p:grpSpPr>
          <p:sp>
            <p:nvSpPr>
              <p:cNvPr id="46" name="Right Triangle 45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58277" y="3111018"/>
              <a:ext cx="622913" cy="520348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4501774" y="2785040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088320" y="2462727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8320" y="2462727"/>
                  <a:ext cx="849924" cy="45313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Right Arrow 85"/>
            <p:cNvSpPr/>
            <p:nvPr/>
          </p:nvSpPr>
          <p:spPr>
            <a:xfrm rot="5400000">
              <a:off x="6071061" y="1951690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89" name="Right Arrow 88"/>
          <p:cNvSpPr/>
          <p:nvPr/>
        </p:nvSpPr>
        <p:spPr>
          <a:xfrm>
            <a:off x="3801401" y="489191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47361" y="3749088"/>
            <a:ext cx="2737933" cy="2321705"/>
            <a:chOff x="1047361" y="3749088"/>
            <a:chExt cx="2737933" cy="2321705"/>
          </a:xfrm>
        </p:grpSpPr>
        <p:grpSp>
          <p:nvGrpSpPr>
            <p:cNvPr id="61" name="Group 60"/>
            <p:cNvGrpSpPr/>
            <p:nvPr/>
          </p:nvGrpSpPr>
          <p:grpSpPr>
            <a:xfrm>
              <a:off x="1047361" y="4512380"/>
              <a:ext cx="2737933" cy="1558413"/>
              <a:chOff x="924232" y="908228"/>
              <a:chExt cx="2737933" cy="1558413"/>
            </a:xfrm>
          </p:grpSpPr>
          <p:sp>
            <p:nvSpPr>
              <p:cNvPr id="62" name="Right Triangle 61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7" name="TextBox 66"/>
            <p:cNvSpPr txBox="1"/>
            <p:nvPr/>
          </p:nvSpPr>
          <p:spPr>
            <a:xfrm>
              <a:off x="1812939" y="5647552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1955086" y="4483248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5086" y="4483248"/>
                  <a:ext cx="849924" cy="45313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Right Arrow 87"/>
            <p:cNvSpPr/>
            <p:nvPr/>
          </p:nvSpPr>
          <p:spPr>
            <a:xfrm rot="5400000">
              <a:off x="1285994" y="3959229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237901" y="5253272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</a:rPr>
                <a:t>60</a:t>
              </a:r>
              <a:r>
                <a:rPr lang="en-GB" b="1" baseline="30000" dirty="0">
                  <a:solidFill>
                    <a:prstClr val="black"/>
                  </a:solidFill>
                </a:rPr>
                <a:t>o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0123" y="2289472"/>
            <a:ext cx="3860302" cy="1611468"/>
            <a:chOff x="460123" y="2289472"/>
            <a:chExt cx="3860302" cy="1611468"/>
          </a:xfrm>
        </p:grpSpPr>
        <p:sp>
          <p:nvSpPr>
            <p:cNvPr id="87" name="Right Arrow 86"/>
            <p:cNvSpPr/>
            <p:nvPr/>
          </p:nvSpPr>
          <p:spPr>
            <a:xfrm rot="10800000">
              <a:off x="3700993" y="2872999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129948" y="2342527"/>
              <a:ext cx="2737933" cy="1558413"/>
              <a:chOff x="924232" y="908228"/>
              <a:chExt cx="2737933" cy="1558413"/>
            </a:xfrm>
          </p:grpSpPr>
          <p:sp>
            <p:nvSpPr>
              <p:cNvPr id="103" name="Right Triangle 102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07" name="TextBox 106"/>
            <p:cNvSpPr txBox="1"/>
            <p:nvPr/>
          </p:nvSpPr>
          <p:spPr>
            <a:xfrm>
              <a:off x="460123" y="2662246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1875025" y="2289472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5025" y="2289472"/>
                  <a:ext cx="849924" cy="45313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" name="TextBox 109"/>
            <p:cNvSpPr txBox="1"/>
            <p:nvPr/>
          </p:nvSpPr>
          <p:spPr>
            <a:xfrm>
              <a:off x="2356735" y="3096954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</a:rPr>
                <a:t>60</a:t>
              </a:r>
              <a:r>
                <a:rPr lang="en-GB" b="1" baseline="30000" dirty="0">
                  <a:solidFill>
                    <a:prstClr val="black"/>
                  </a:solidFill>
                </a:rPr>
                <a:t>o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6408681" y="5200274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89" grpId="0" animBg="1"/>
      <p:bldP spid="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959836" y="428436"/>
            <a:ext cx="2737933" cy="1558413"/>
            <a:chOff x="924232" y="908228"/>
            <a:chExt cx="2737933" cy="1558413"/>
          </a:xfrm>
        </p:grpSpPr>
        <p:sp>
          <p:nvSpPr>
            <p:cNvPr id="38" name="Right Triangle 37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Arc 40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958" y="1117487"/>
            <a:ext cx="622913" cy="52034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903841" y="549089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12cm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3455" y="754506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55" y="754506"/>
                <a:ext cx="849924" cy="453137"/>
              </a:xfrm>
              <a:prstGeom prst="rect">
                <a:avLst/>
              </a:prstGeom>
              <a:blipFill rotWithShape="0">
                <a:blip r:embed="rId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5148155" y="2421967"/>
            <a:ext cx="2737933" cy="1558413"/>
            <a:chOff x="924232" y="908228"/>
            <a:chExt cx="2737933" cy="1558413"/>
          </a:xfrm>
        </p:grpSpPr>
        <p:sp>
          <p:nvSpPr>
            <p:cNvPr id="46" name="Right Triangle 45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Arc 48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277" y="3111018"/>
            <a:ext cx="622913" cy="52034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501774" y="2785040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88320" y="2462727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320" y="2462727"/>
                <a:ext cx="849924" cy="453137"/>
              </a:xfrm>
              <a:prstGeom prst="rect">
                <a:avLst/>
              </a:prstGeom>
              <a:blipFill rotWithShape="0">
                <a:blip r:embed="rId4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5148155" y="463670"/>
            <a:ext cx="2737933" cy="1558413"/>
            <a:chOff x="924232" y="908228"/>
            <a:chExt cx="2737933" cy="1558413"/>
          </a:xfrm>
        </p:grpSpPr>
        <p:sp>
          <p:nvSpPr>
            <p:cNvPr id="54" name="Right Triangle 53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Arc 56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277" y="1152721"/>
            <a:ext cx="622913" cy="520348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092160" y="584323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01774" y="789740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774" y="789740"/>
                <a:ext cx="849924" cy="453137"/>
              </a:xfrm>
              <a:prstGeom prst="rect">
                <a:avLst/>
              </a:prstGeom>
              <a:blipFill rotWithShape="0">
                <a:blip r:embed="rId5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1047361" y="4512380"/>
            <a:ext cx="2737933" cy="1558413"/>
            <a:chOff x="924232" y="908228"/>
            <a:chExt cx="2737933" cy="1558413"/>
          </a:xfrm>
        </p:grpSpPr>
        <p:sp>
          <p:nvSpPr>
            <p:cNvPr id="62" name="Right Triangle 61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Arc 64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1812939" y="5647552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955086" y="4483248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086" y="4483248"/>
                <a:ext cx="849924" cy="453137"/>
              </a:xfrm>
              <a:prstGeom prst="rect">
                <a:avLst/>
              </a:prstGeom>
              <a:blipFill rotWithShape="0"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5111163" y="4454083"/>
            <a:ext cx="2737933" cy="1558413"/>
            <a:chOff x="924232" y="908228"/>
            <a:chExt cx="2737933" cy="1558413"/>
          </a:xfrm>
        </p:grpSpPr>
        <p:sp>
          <p:nvSpPr>
            <p:cNvPr id="70" name="Right Triangle 69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Arc 72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5777617" y="5691000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8cm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856240" y="4401028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240" y="4401028"/>
                <a:ext cx="849924" cy="453137"/>
              </a:xfrm>
              <a:prstGeom prst="rect">
                <a:avLst/>
              </a:prstGeom>
              <a:blipFill rotWithShape="0">
                <a:blip r:embed="rId7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3569110" y="754506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6" name="Right Arrow 85"/>
          <p:cNvSpPr/>
          <p:nvPr/>
        </p:nvSpPr>
        <p:spPr>
          <a:xfrm rot="5400000">
            <a:off x="6071061" y="1951690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7" name="Right Arrow 86"/>
          <p:cNvSpPr/>
          <p:nvPr/>
        </p:nvSpPr>
        <p:spPr>
          <a:xfrm rot="10800000">
            <a:off x="3700993" y="287299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8" name="Right Arrow 87"/>
          <p:cNvSpPr/>
          <p:nvPr/>
        </p:nvSpPr>
        <p:spPr>
          <a:xfrm rot="5400000">
            <a:off x="1285994" y="395922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>
            <a:off x="3801401" y="489191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043990" y="935200"/>
                <a:ext cx="979240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=6cm</a:t>
                </a: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90" y="935200"/>
                <a:ext cx="979240" cy="453137"/>
              </a:xfrm>
              <a:prstGeom prst="rect">
                <a:avLst/>
              </a:prstGeom>
              <a:blipFill rotWithShape="0"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224470" y="876827"/>
                <a:ext cx="979240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=8cm</a:t>
                </a: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470" y="876827"/>
                <a:ext cx="979240" cy="453137"/>
              </a:xfrm>
              <a:prstGeom prst="rect">
                <a:avLst/>
              </a:prstGeom>
              <a:blipFill rotWithShape="0">
                <a:blip r:embed="rId9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143767" y="2789789"/>
                <a:ext cx="1316412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=18.48cm</a:t>
                </a: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767" y="2789789"/>
                <a:ext cx="1316412" cy="453137"/>
              </a:xfrm>
              <a:prstGeom prst="rect">
                <a:avLst/>
              </a:prstGeom>
              <a:blipFill rotWithShape="0">
                <a:blip r:embed="rId10"/>
                <a:stretch>
                  <a:fillRect r="-463"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5262463" y="2843420"/>
                <a:ext cx="114621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=32cm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463" y="2843420"/>
                <a:ext cx="1146218" cy="453137"/>
              </a:xfrm>
              <a:prstGeom prst="rect">
                <a:avLst/>
              </a:prstGeom>
              <a:blipFill rotWithShape="0">
                <a:blip r:embed="rId11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163033" y="4957262"/>
                <a:ext cx="1316412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=16cm</a:t>
                </a: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033" y="4957262"/>
                <a:ext cx="1316412" cy="453137"/>
              </a:xfrm>
              <a:prstGeom prst="rect">
                <a:avLst/>
              </a:prstGeom>
              <a:blipFill rotWithShape="0">
                <a:blip r:embed="rId1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Group 101"/>
          <p:cNvGrpSpPr/>
          <p:nvPr/>
        </p:nvGrpSpPr>
        <p:grpSpPr>
          <a:xfrm>
            <a:off x="1129948" y="2342527"/>
            <a:ext cx="2737933" cy="1558413"/>
            <a:chOff x="924232" y="908228"/>
            <a:chExt cx="2737933" cy="1558413"/>
          </a:xfrm>
        </p:grpSpPr>
        <p:sp>
          <p:nvSpPr>
            <p:cNvPr id="103" name="Right Triangle 102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Arc 105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7" name="TextBox 106"/>
          <p:cNvSpPr txBox="1"/>
          <p:nvPr/>
        </p:nvSpPr>
        <p:spPr>
          <a:xfrm>
            <a:off x="460123" y="2662246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1875025" y="2289472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025" y="2289472"/>
                <a:ext cx="849924" cy="453137"/>
              </a:xfrm>
              <a:prstGeom prst="rect">
                <a:avLst/>
              </a:prstGeom>
              <a:blipFill rotWithShape="0">
                <a:blip r:embed="rId1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2237901" y="5253272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56735" y="3096954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1153010" y="5004689"/>
                <a:ext cx="1046971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=32cm</a:t>
                </a: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010" y="5004689"/>
                <a:ext cx="1046971" cy="453137"/>
              </a:xfrm>
              <a:prstGeom prst="rect">
                <a:avLst/>
              </a:prstGeom>
              <a:blipFill rotWithShape="0">
                <a:blip r:embed="rId14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6408681" y="5200274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2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mrbartonmaths</a:t>
            </a: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3455" y="428436"/>
            <a:ext cx="3384314" cy="1558413"/>
            <a:chOff x="313455" y="428436"/>
            <a:chExt cx="3384314" cy="1558413"/>
          </a:xfrm>
        </p:grpSpPr>
        <p:grpSp>
          <p:nvGrpSpPr>
            <p:cNvPr id="37" name="Group 36"/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38" name="Right Triangle 37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9958" y="1117487"/>
              <a:ext cx="622913" cy="520348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1527743" y="1611357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8cm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3569110" y="463670"/>
            <a:ext cx="4316978" cy="1558413"/>
            <a:chOff x="3569110" y="463670"/>
            <a:chExt cx="4316978" cy="1558413"/>
          </a:xfrm>
        </p:grpSpPr>
        <p:grpSp>
          <p:nvGrpSpPr>
            <p:cNvPr id="53" name="Group 52"/>
            <p:cNvGrpSpPr/>
            <p:nvPr/>
          </p:nvGrpSpPr>
          <p:grpSpPr>
            <a:xfrm>
              <a:off x="5148155" y="463670"/>
              <a:ext cx="2737933" cy="1558413"/>
              <a:chOff x="924232" y="908228"/>
              <a:chExt cx="2737933" cy="1558413"/>
            </a:xfrm>
          </p:grpSpPr>
          <p:sp>
            <p:nvSpPr>
              <p:cNvPr id="54" name="Right Triangle 53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58277" y="1152721"/>
              <a:ext cx="622913" cy="520348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5630428" y="1606909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501774" y="789740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1774" y="789740"/>
                  <a:ext cx="849924" cy="45313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ight Arrow 1"/>
            <p:cNvSpPr/>
            <p:nvPr/>
          </p:nvSpPr>
          <p:spPr>
            <a:xfrm>
              <a:off x="3569110" y="754506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01774" y="1741549"/>
            <a:ext cx="3384314" cy="2238831"/>
            <a:chOff x="4501774" y="1741549"/>
            <a:chExt cx="3384314" cy="2238831"/>
          </a:xfrm>
        </p:grpSpPr>
        <p:grpSp>
          <p:nvGrpSpPr>
            <p:cNvPr id="45" name="Group 44"/>
            <p:cNvGrpSpPr/>
            <p:nvPr/>
          </p:nvGrpSpPr>
          <p:grpSpPr>
            <a:xfrm>
              <a:off x="5148155" y="2421967"/>
              <a:ext cx="2737933" cy="1558413"/>
              <a:chOff x="924232" y="908228"/>
              <a:chExt cx="2737933" cy="1558413"/>
            </a:xfrm>
          </p:grpSpPr>
          <p:sp>
            <p:nvSpPr>
              <p:cNvPr id="46" name="Right Triangle 45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58277" y="3111018"/>
              <a:ext cx="622913" cy="520348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4501774" y="2785040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5730003" y="3508966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0003" y="3508966"/>
                  <a:ext cx="849924" cy="45313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Right Arrow 85"/>
            <p:cNvSpPr/>
            <p:nvPr/>
          </p:nvSpPr>
          <p:spPr>
            <a:xfrm rot="5400000">
              <a:off x="6071061" y="1951690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8904" y="3749088"/>
            <a:ext cx="3416390" cy="2321705"/>
            <a:chOff x="368904" y="3749088"/>
            <a:chExt cx="3416390" cy="2321705"/>
          </a:xfrm>
        </p:grpSpPr>
        <p:grpSp>
          <p:nvGrpSpPr>
            <p:cNvPr id="61" name="Group 60"/>
            <p:cNvGrpSpPr/>
            <p:nvPr/>
          </p:nvGrpSpPr>
          <p:grpSpPr>
            <a:xfrm>
              <a:off x="1047361" y="4512380"/>
              <a:ext cx="2737933" cy="1558413"/>
              <a:chOff x="924232" y="908228"/>
              <a:chExt cx="2737933" cy="1558413"/>
            </a:xfrm>
          </p:grpSpPr>
          <p:sp>
            <p:nvSpPr>
              <p:cNvPr id="62" name="Right Triangle 61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7" name="TextBox 66"/>
            <p:cNvSpPr txBox="1"/>
            <p:nvPr/>
          </p:nvSpPr>
          <p:spPr>
            <a:xfrm>
              <a:off x="1812939" y="5647552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368904" y="4844969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904" y="4844969"/>
                  <a:ext cx="849924" cy="45313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Right Arrow 87"/>
            <p:cNvSpPr/>
            <p:nvPr/>
          </p:nvSpPr>
          <p:spPr>
            <a:xfrm rot="5400000">
              <a:off x="1285994" y="3959229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237901" y="5253272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</a:rPr>
                <a:t>60</a:t>
              </a:r>
              <a:r>
                <a:rPr lang="en-GB" b="1" baseline="30000" dirty="0">
                  <a:solidFill>
                    <a:prstClr val="black"/>
                  </a:solidFill>
                </a:rPr>
                <a:t>o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0123" y="2342527"/>
            <a:ext cx="3860302" cy="1558413"/>
            <a:chOff x="460123" y="2342527"/>
            <a:chExt cx="3860302" cy="1558413"/>
          </a:xfrm>
        </p:grpSpPr>
        <p:sp>
          <p:nvSpPr>
            <p:cNvPr id="87" name="Right Arrow 86"/>
            <p:cNvSpPr/>
            <p:nvPr/>
          </p:nvSpPr>
          <p:spPr>
            <a:xfrm rot="10800000">
              <a:off x="3700993" y="2872999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129948" y="2342527"/>
              <a:ext cx="2737933" cy="1558413"/>
              <a:chOff x="924232" y="908228"/>
              <a:chExt cx="2737933" cy="1558413"/>
            </a:xfrm>
          </p:grpSpPr>
          <p:sp>
            <p:nvSpPr>
              <p:cNvPr id="103" name="Right Triangle 102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07" name="TextBox 106"/>
            <p:cNvSpPr txBox="1"/>
            <p:nvPr/>
          </p:nvSpPr>
          <p:spPr>
            <a:xfrm>
              <a:off x="460123" y="2662246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16cm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1847449" y="3400786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7449" y="3400786"/>
                  <a:ext cx="849924" cy="45313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0" name="TextBox 109"/>
            <p:cNvSpPr txBox="1"/>
            <p:nvPr/>
          </p:nvSpPr>
          <p:spPr>
            <a:xfrm>
              <a:off x="2356735" y="3096954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</a:rPr>
                <a:t>60</a:t>
              </a:r>
              <a:r>
                <a:rPr lang="en-GB" b="1" baseline="30000" dirty="0">
                  <a:solidFill>
                    <a:prstClr val="black"/>
                  </a:solidFill>
                </a:rPr>
                <a:t>o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01401" y="4454083"/>
            <a:ext cx="4047695" cy="1606249"/>
            <a:chOff x="3801401" y="4454083"/>
            <a:chExt cx="4047695" cy="1606249"/>
          </a:xfrm>
        </p:grpSpPr>
        <p:grpSp>
          <p:nvGrpSpPr>
            <p:cNvPr id="69" name="Group 68"/>
            <p:cNvGrpSpPr/>
            <p:nvPr/>
          </p:nvGrpSpPr>
          <p:grpSpPr>
            <a:xfrm>
              <a:off x="5111163" y="4454083"/>
              <a:ext cx="2737933" cy="1558413"/>
              <a:chOff x="924232" y="908228"/>
              <a:chExt cx="2737933" cy="1558413"/>
            </a:xfrm>
          </p:grpSpPr>
          <p:sp>
            <p:nvSpPr>
              <p:cNvPr id="70" name="Right Triangle 69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75" name="TextBox 74"/>
            <p:cNvSpPr txBox="1"/>
            <p:nvPr/>
          </p:nvSpPr>
          <p:spPr>
            <a:xfrm>
              <a:off x="5777617" y="5691000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8cm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4509683" y="4800135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9683" y="4800135"/>
                  <a:ext cx="849924" cy="45313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9" name="Right Arrow 88"/>
            <p:cNvSpPr/>
            <p:nvPr/>
          </p:nvSpPr>
          <p:spPr>
            <a:xfrm>
              <a:off x="3801401" y="4891919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408681" y="5200274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</a:rPr>
                <a:t>60</a:t>
              </a:r>
              <a:r>
                <a:rPr lang="en-GB" b="1" baseline="30000" dirty="0">
                  <a:solidFill>
                    <a:prstClr val="black"/>
                  </a:solidFill>
                </a:rPr>
                <a:t>o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@</a:t>
            </a:r>
            <a:r>
              <a:rPr lang="en-GB" dirty="0" err="1">
                <a:solidFill>
                  <a:prstClr val="white"/>
                </a:solidFill>
              </a:rPr>
              <a:t>mrbartonmaths</a:t>
            </a: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59836" y="428436"/>
            <a:ext cx="2737933" cy="1558413"/>
            <a:chOff x="924232" y="908228"/>
            <a:chExt cx="2737933" cy="1558413"/>
          </a:xfrm>
        </p:grpSpPr>
        <p:sp>
          <p:nvSpPr>
            <p:cNvPr id="38" name="Right Triangle 37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Arc 40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958" y="1117487"/>
            <a:ext cx="622913" cy="52034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527743" y="1611357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8cm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3455" y="754506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55" y="754506"/>
                <a:ext cx="849924" cy="453137"/>
              </a:xfrm>
              <a:prstGeom prst="rect">
                <a:avLst/>
              </a:prstGeom>
              <a:blipFill rotWithShape="0">
                <a:blip r:embed="rId4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5148155" y="2421967"/>
            <a:ext cx="2737933" cy="1558413"/>
            <a:chOff x="924232" y="908228"/>
            <a:chExt cx="2737933" cy="1558413"/>
          </a:xfrm>
        </p:grpSpPr>
        <p:sp>
          <p:nvSpPr>
            <p:cNvPr id="46" name="Right Triangle 45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Arc 48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277" y="3111018"/>
            <a:ext cx="622913" cy="52034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501774" y="2785040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30003" y="3508966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003" y="3508966"/>
                <a:ext cx="849924" cy="453137"/>
              </a:xfrm>
              <a:prstGeom prst="rect">
                <a:avLst/>
              </a:prstGeom>
              <a:blipFill rotWithShape="0">
                <a:blip r:embed="rId5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5148155" y="463670"/>
            <a:ext cx="2737933" cy="1558413"/>
            <a:chOff x="924232" y="908228"/>
            <a:chExt cx="2737933" cy="1558413"/>
          </a:xfrm>
        </p:grpSpPr>
        <p:sp>
          <p:nvSpPr>
            <p:cNvPr id="54" name="Right Triangle 53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Arc 56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277" y="1152721"/>
            <a:ext cx="622913" cy="520348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630428" y="1606909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01774" y="789740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774" y="789740"/>
                <a:ext cx="849924" cy="453137"/>
              </a:xfrm>
              <a:prstGeom prst="rect">
                <a:avLst/>
              </a:prstGeom>
              <a:blipFill rotWithShape="0">
                <a:blip r:embed="rId6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/>
          <p:cNvGrpSpPr/>
          <p:nvPr/>
        </p:nvGrpSpPr>
        <p:grpSpPr>
          <a:xfrm>
            <a:off x="1047361" y="4512380"/>
            <a:ext cx="2737933" cy="1558413"/>
            <a:chOff x="924232" y="908228"/>
            <a:chExt cx="2737933" cy="1558413"/>
          </a:xfrm>
        </p:grpSpPr>
        <p:sp>
          <p:nvSpPr>
            <p:cNvPr id="62" name="Right Triangle 61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Arc 64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1812939" y="5647552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68904" y="4844969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04" y="4844969"/>
                <a:ext cx="849924" cy="453137"/>
              </a:xfrm>
              <a:prstGeom prst="rect">
                <a:avLst/>
              </a:prstGeom>
              <a:blipFill rotWithShape="0">
                <a:blip r:embed="rId7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5111163" y="4454083"/>
            <a:ext cx="2737933" cy="1558413"/>
            <a:chOff x="924232" y="908228"/>
            <a:chExt cx="2737933" cy="1558413"/>
          </a:xfrm>
        </p:grpSpPr>
        <p:sp>
          <p:nvSpPr>
            <p:cNvPr id="70" name="Right Triangle 69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Arc 72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5777617" y="5691000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8cm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509683" y="4800135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83" y="4800135"/>
                <a:ext cx="849924" cy="453137"/>
              </a:xfrm>
              <a:prstGeom prst="rect">
                <a:avLst/>
              </a:prstGeom>
              <a:blipFill rotWithShape="0"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3569110" y="754506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6" name="Right Arrow 85"/>
          <p:cNvSpPr/>
          <p:nvPr/>
        </p:nvSpPr>
        <p:spPr>
          <a:xfrm rot="5400000">
            <a:off x="6071061" y="1951690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7" name="Right Arrow 86"/>
          <p:cNvSpPr/>
          <p:nvPr/>
        </p:nvSpPr>
        <p:spPr>
          <a:xfrm rot="10800000">
            <a:off x="3700993" y="287299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8" name="Right Arrow 87"/>
          <p:cNvSpPr/>
          <p:nvPr/>
        </p:nvSpPr>
        <p:spPr>
          <a:xfrm rot="5400000">
            <a:off x="1285994" y="395922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>
            <a:off x="3801401" y="489191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1129948" y="2342527"/>
            <a:ext cx="2737933" cy="1558413"/>
            <a:chOff x="924232" y="908228"/>
            <a:chExt cx="2737933" cy="1558413"/>
          </a:xfrm>
        </p:grpSpPr>
        <p:sp>
          <p:nvSpPr>
            <p:cNvPr id="103" name="Right Triangle 102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Arc 105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7" name="TextBox 106"/>
          <p:cNvSpPr txBox="1"/>
          <p:nvPr/>
        </p:nvSpPr>
        <p:spPr>
          <a:xfrm>
            <a:off x="460123" y="2662246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16cm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1847449" y="3400786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449" y="3400786"/>
                <a:ext cx="849924" cy="453137"/>
              </a:xfrm>
              <a:prstGeom prst="rect">
                <a:avLst/>
              </a:prstGeom>
              <a:blipFill rotWithShape="0">
                <a:blip r:embed="rId9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Box 108"/>
          <p:cNvSpPr txBox="1"/>
          <p:nvPr/>
        </p:nvSpPr>
        <p:spPr>
          <a:xfrm>
            <a:off x="2237901" y="5253272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56735" y="3096954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408681" y="5200274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</a:rPr>
              <a:t>60</a:t>
            </a:r>
            <a:r>
              <a:rPr lang="en-GB" b="1" baseline="30000" dirty="0">
                <a:solidFill>
                  <a:prstClr val="black"/>
                </a:solidFill>
              </a:rPr>
              <a:t>o</a:t>
            </a:r>
            <a:endParaRPr lang="en-GB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91096" y="926115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=4.62cm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096" y="926115"/>
                <a:ext cx="1276108" cy="453137"/>
              </a:xfrm>
              <a:prstGeom prst="rect">
                <a:avLst/>
              </a:prstGeom>
              <a:blipFill rotWithShape="0">
                <a:blip r:embed="rId10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248115" y="2871039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=27.71cm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115" y="2871039"/>
                <a:ext cx="1276108" cy="453137"/>
              </a:xfrm>
              <a:prstGeom prst="rect">
                <a:avLst/>
              </a:prstGeom>
              <a:blipFill rotWithShape="0">
                <a:blip r:embed="rId11"/>
                <a:stretch>
                  <a:fillRect r="-3828"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195121" y="902582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=9.24cm</a:t>
                </a: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121" y="902582"/>
                <a:ext cx="1276108" cy="453137"/>
              </a:xfrm>
              <a:prstGeom prst="rect">
                <a:avLst/>
              </a:prstGeom>
              <a:blipFill rotWithShape="0">
                <a:blip r:embed="rId12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128798" y="4994196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=27.71cm</a:t>
                </a: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98" y="4994196"/>
                <a:ext cx="1276108" cy="453137"/>
              </a:xfrm>
              <a:prstGeom prst="rect">
                <a:avLst/>
              </a:prstGeom>
              <a:blipFill rotWithShape="0">
                <a:blip r:embed="rId13"/>
                <a:stretch>
                  <a:fillRect r="-3810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177262" y="2803550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=9.24cm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262" y="2803550"/>
                <a:ext cx="1276108" cy="453137"/>
              </a:xfrm>
              <a:prstGeom prst="rect">
                <a:avLst/>
              </a:prstGeom>
              <a:blipFill rotWithShape="0">
                <a:blip r:embed="rId14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139563" y="4969939"/>
                <a:ext cx="1406122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=13.856cm</a:t>
                </a: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63" y="4969939"/>
                <a:ext cx="1406122" cy="453137"/>
              </a:xfrm>
              <a:prstGeom prst="rect">
                <a:avLst/>
              </a:prstGeom>
              <a:blipFill rotWithShape="0">
                <a:blip r:embed="rId15"/>
                <a:stretch>
                  <a:fillRect r="-2597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46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1669</TotalTime>
  <Words>168</Words>
  <Application>Microsoft Office PowerPoint</Application>
  <PresentationFormat>On-screen Show (4:3)</PresentationFormat>
  <Paragraphs>103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Trigonometry:  Missing Sides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2018-06-26T15:55:45Z</dcterms:modified>
</cp:coreProperties>
</file>