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4" r:id="rId2"/>
    <p:sldId id="332" r:id="rId3"/>
    <p:sldId id="307" r:id="rId4"/>
    <p:sldId id="330" r:id="rId5"/>
    <p:sldId id="33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Differentiation: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Basic differentiation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BDBE75-DAB7-409C-82CD-25DC7DAB4EEB}"/>
                  </a:ext>
                </a:extLst>
              </p:cNvPr>
              <p:cNvSpPr/>
              <p:nvPr/>
            </p:nvSpPr>
            <p:spPr>
              <a:xfrm>
                <a:off x="2334176" y="3910989"/>
                <a:ext cx="4572000" cy="203786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solidFill>
                      <a:schemeClr val="bg1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endParaRPr lang="en-GB" sz="2000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14:m>
                  <m:oMath xmlns:m="http://schemas.openxmlformats.org/officeDocument/2006/math"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solidFill>
                      <a:schemeClr val="bg1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endParaRPr lang="en-GB" sz="2000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14:m>
                  <m:oMath xmlns:m="http://schemas.openxmlformats.org/officeDocument/2006/math"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2000" dirty="0">
                    <a:solidFill>
                      <a:schemeClr val="bg1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BDBE75-DAB7-409C-82CD-25DC7DAB4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176" y="3910989"/>
                <a:ext cx="4572000" cy="20378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DB48A-2DEA-47DB-820A-826A42F2C4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/>
              <p:nvPr/>
            </p:nvSpPr>
            <p:spPr>
              <a:xfrm>
                <a:off x="344965" y="14116"/>
                <a:ext cx="3948738" cy="66052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965" y="14116"/>
                <a:ext cx="3948738" cy="66052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8F01E03-A96C-41BE-9D25-3A76F71216E9}"/>
                  </a:ext>
                </a:extLst>
              </p:cNvPr>
              <p:cNvSpPr/>
              <p:nvPr/>
            </p:nvSpPr>
            <p:spPr>
              <a:xfrm>
                <a:off x="4572000" y="14116"/>
                <a:ext cx="3948738" cy="71936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2−5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=2−5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8F01E03-A96C-41BE-9D25-3A76F71216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116"/>
                <a:ext cx="3948738" cy="71936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867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DB48A-2DEA-47DB-820A-826A42F2C4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/>
              <p:nvPr/>
            </p:nvSpPr>
            <p:spPr>
              <a:xfrm>
                <a:off x="344965" y="14116"/>
                <a:ext cx="3948738" cy="66052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965" y="14116"/>
                <a:ext cx="3948738" cy="66052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8F01E03-A96C-41BE-9D25-3A76F71216E9}"/>
                  </a:ext>
                </a:extLst>
              </p:cNvPr>
              <p:cNvSpPr/>
              <p:nvPr/>
            </p:nvSpPr>
            <p:spPr>
              <a:xfrm>
                <a:off x="4571999" y="14116"/>
                <a:ext cx="4313583" cy="74398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2−5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=2−5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−5−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8F01E03-A96C-41BE-9D25-3A76F71216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116"/>
                <a:ext cx="4313583" cy="74398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753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02D3A87-34C5-45F9-8BE8-27EAC622CEE9}"/>
                  </a:ext>
                </a:extLst>
              </p:cNvPr>
              <p:cNvSpPr/>
              <p:nvPr/>
            </p:nvSpPr>
            <p:spPr>
              <a:xfrm>
                <a:off x="380595" y="1071214"/>
                <a:ext cx="5829286" cy="42293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5−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02D3A87-34C5-45F9-8BE8-27EAC622CE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1071214"/>
                <a:ext cx="5829286" cy="42293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02D3A87-34C5-45F9-8BE8-27EAC622CEE9}"/>
                  </a:ext>
                </a:extLst>
              </p:cNvPr>
              <p:cNvSpPr/>
              <p:nvPr/>
            </p:nvSpPr>
            <p:spPr>
              <a:xfrm>
                <a:off x="380595" y="1071214"/>
                <a:ext cx="5829286" cy="42293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5−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02D3A87-34C5-45F9-8BE8-27EAC622CE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1071214"/>
                <a:ext cx="5829286" cy="42293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6884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1697</TotalTime>
  <Words>57</Words>
  <Application>Microsoft Office PowerPoint</Application>
  <PresentationFormat>On-screen Show (4:3)</PresentationFormat>
  <Paragraphs>121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Differentiation:  Basic differentiation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91</cp:revision>
  <dcterms:created xsi:type="dcterms:W3CDTF">2018-01-26T08:52:52Z</dcterms:created>
  <dcterms:modified xsi:type="dcterms:W3CDTF">2018-07-31T08:37:17Z</dcterms:modified>
</cp:coreProperties>
</file>