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930" y="349662"/>
            <a:ext cx="6182139" cy="742608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Binomial expansion 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71" y="2205781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588257" y="1475000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26513" y="1649574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27644" y="1649574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1" y="2167263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07" y="2159993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20033" y="1453190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36" y="2248890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87800A7-0AB0-4B4C-8569-DCAD0C9E256B}"/>
                  </a:ext>
                </a:extLst>
              </p:cNvPr>
              <p:cNvSpPr/>
              <p:nvPr/>
            </p:nvSpPr>
            <p:spPr>
              <a:xfrm>
                <a:off x="878460" y="3429000"/>
                <a:ext cx="7387078" cy="2616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Use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binomial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 algn="ctr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</a:p>
              <a:p>
                <a:pPr lvl="0" algn="ctr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3+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87800A7-0AB0-4B4C-8569-DCAD0C9E25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460" y="3429000"/>
                <a:ext cx="7387078" cy="26161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201668" y="908228"/>
                <a:ext cx="3749424" cy="800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Use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binomial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theorem</m:t>
                      </m:r>
                    </m:oMath>
                  </m:oMathPara>
                </a14:m>
                <a:endParaRPr kumimoji="0" lang="en-GB" sz="26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1+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68" y="908228"/>
                <a:ext cx="3749424" cy="8002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84D5F6-CD74-4538-92D5-57E8306B3BFF}"/>
                  </a:ext>
                </a:extLst>
              </p:cNvPr>
              <p:cNvSpPr txBox="1"/>
              <p:nvPr/>
            </p:nvSpPr>
            <p:spPr>
              <a:xfrm>
                <a:off x="4707237" y="908228"/>
                <a:ext cx="3749424" cy="800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Use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binomial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theorem</m:t>
                      </m:r>
                    </m:oMath>
                  </m:oMathPara>
                </a14:m>
                <a:endParaRPr kumimoji="0" lang="en-GB" sz="26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2+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84D5F6-CD74-4538-92D5-57E8306B3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237" y="908228"/>
                <a:ext cx="3749424" cy="800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/>
              <p:nvPr/>
            </p:nvSpPr>
            <p:spPr>
              <a:xfrm>
                <a:off x="366305" y="524771"/>
                <a:ext cx="8411389" cy="5539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Use</m:t>
                    </m:r>
                    <m: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the</m:t>
                    </m:r>
                    <m: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binomial</m:t>
                    </m:r>
                    <m: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theorem</m:t>
                    </m:r>
                    <m: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to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find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the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expansion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of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the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following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kumimoji="0" lang="en-GB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3+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05" y="524771"/>
                <a:ext cx="8411389" cy="5539978"/>
              </a:xfrm>
              <a:prstGeom prst="rect">
                <a:avLst/>
              </a:prstGeom>
              <a:blipFill>
                <a:blip r:embed="rId2"/>
                <a:stretch>
                  <a:fillRect l="-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/>
              <p:nvPr/>
            </p:nvSpPr>
            <p:spPr>
              <a:xfrm>
                <a:off x="201669" y="406783"/>
                <a:ext cx="8411389" cy="5539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Use</m:t>
                    </m:r>
                    <m: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the</m:t>
                    </m:r>
                    <m: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binomial</m:t>
                    </m:r>
                    <m: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theorem</m:t>
                    </m:r>
                    <m:r>
                      <a:rPr kumimoji="0" lang="en-GB" sz="2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to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find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the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expansion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of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the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following</m:t>
                    </m:r>
                    <m:r>
                      <a:rPr kumimoji="0" lang="en-GB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: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kumimoji="0" lang="en-GB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3+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69" y="406783"/>
                <a:ext cx="8411389" cy="5539978"/>
              </a:xfrm>
              <a:prstGeom prst="rect">
                <a:avLst/>
              </a:prstGeom>
              <a:blipFill>
                <a:blip r:embed="rId2"/>
                <a:stretch>
                  <a:fillRect l="-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D7D90F-04F9-4AFC-8131-A8E790B8E1B5}"/>
                  </a:ext>
                </a:extLst>
              </p:cNvPr>
              <p:cNvSpPr txBox="1"/>
              <p:nvPr/>
            </p:nvSpPr>
            <p:spPr>
              <a:xfrm>
                <a:off x="2732861" y="1120877"/>
                <a:ext cx="43655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81+108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D7D90F-04F9-4AFC-8131-A8E790B8E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861" y="1120877"/>
                <a:ext cx="436552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5DAD5AF-1148-4F97-95AC-FB8B1843B598}"/>
                  </a:ext>
                </a:extLst>
              </p:cNvPr>
              <p:cNvSpPr txBox="1"/>
              <p:nvPr/>
            </p:nvSpPr>
            <p:spPr>
              <a:xfrm>
                <a:off x="2732861" y="1845936"/>
                <a:ext cx="43655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5DAD5AF-1148-4F97-95AC-FB8B1843B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861" y="1845936"/>
                <a:ext cx="436552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84AF8D-7127-4BF7-B717-794557AC628F}"/>
                  </a:ext>
                </a:extLst>
              </p:cNvPr>
              <p:cNvSpPr txBox="1"/>
              <p:nvPr/>
            </p:nvSpPr>
            <p:spPr>
              <a:xfrm>
                <a:off x="2054435" y="3482486"/>
                <a:ext cx="6883088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+160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+192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84AF8D-7127-4BF7-B717-794557AC6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435" y="3482486"/>
                <a:ext cx="6883088" cy="465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9732FB-84E2-48A1-9010-D1303BF54E9C}"/>
                  </a:ext>
                </a:extLst>
              </p:cNvPr>
              <p:cNvSpPr txBox="1"/>
              <p:nvPr/>
            </p:nvSpPr>
            <p:spPr>
              <a:xfrm>
                <a:off x="2054435" y="2662127"/>
                <a:ext cx="6883088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+240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+160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+60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9732FB-84E2-48A1-9010-D1303BF54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435" y="2662127"/>
                <a:ext cx="6883088" cy="4658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32C3663-E2F5-4580-9AD8-1AEDF2C27F40}"/>
                  </a:ext>
                </a:extLst>
              </p:cNvPr>
              <p:cNvSpPr txBox="1"/>
              <p:nvPr/>
            </p:nvSpPr>
            <p:spPr>
              <a:xfrm>
                <a:off x="2732861" y="4269564"/>
                <a:ext cx="43655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32C3663-E2F5-4580-9AD8-1AEDF2C27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861" y="4269564"/>
                <a:ext cx="436552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84CE304-DF97-49F2-BF2E-B61AE1EDF72D}"/>
                  </a:ext>
                </a:extLst>
              </p:cNvPr>
              <p:cNvSpPr txBox="1"/>
              <p:nvPr/>
            </p:nvSpPr>
            <p:spPr>
              <a:xfrm>
                <a:off x="2732861" y="5031740"/>
                <a:ext cx="43655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84CE304-DF97-49F2-BF2E-B61AE1EDF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861" y="5031740"/>
                <a:ext cx="436552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3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1608</TotalTime>
  <Words>179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Binomial expansion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79</cp:revision>
  <dcterms:created xsi:type="dcterms:W3CDTF">2018-01-26T08:52:52Z</dcterms:created>
  <dcterms:modified xsi:type="dcterms:W3CDTF">2018-07-27T06:36:52Z</dcterms:modified>
</cp:coreProperties>
</file>