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C06348B-5675-4C13-BC30-779CB79FA407}"/>
                  </a:ext>
                </a:extLst>
              </p:cNvPr>
              <p:cNvSpPr/>
              <p:nvPr/>
            </p:nvSpPr>
            <p:spPr>
              <a:xfrm>
                <a:off x="630002" y="3182895"/>
                <a:ext cx="7745158" cy="29280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C06348B-5675-4C13-BC30-779CB79FA4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02" y="3182895"/>
                <a:ext cx="7745158" cy="2928046"/>
              </a:xfrm>
              <a:prstGeom prst="rect">
                <a:avLst/>
              </a:prstGeom>
              <a:blipFill>
                <a:blip r:embed="rId7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01668" y="908228"/>
                <a:ext cx="3744615" cy="1634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first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terms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8" y="908228"/>
                <a:ext cx="3744615" cy="16346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1E462-A02B-429C-AF0E-0DB6AC2A6946}"/>
                  </a:ext>
                </a:extLst>
              </p:cNvPr>
              <p:cNvSpPr txBox="1"/>
              <p:nvPr/>
            </p:nvSpPr>
            <p:spPr>
              <a:xfrm>
                <a:off x="4898702" y="908228"/>
                <a:ext cx="3744615" cy="1634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first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terms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1E462-A02B-429C-AF0E-0DB6AC2A6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702" y="908228"/>
                <a:ext cx="3744615" cy="16346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366305" y="524771"/>
                <a:ext cx="8411389" cy="58830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20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lvl="0">
                  <a:defRPr/>
                </a:pPr>
                <a:endParaRPr lang="en-GB" sz="2600" dirty="0"/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lvl="0"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05" y="524771"/>
                <a:ext cx="8411389" cy="5883021"/>
              </a:xfrm>
              <a:prstGeom prst="rect">
                <a:avLst/>
              </a:prstGeom>
              <a:blipFill>
                <a:blip r:embed="rId2"/>
                <a:stretch>
                  <a:fillRect l="-72" r="-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366305" y="524771"/>
                <a:ext cx="8411389" cy="58830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20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lvl="0">
                  <a:defRPr/>
                </a:pPr>
                <a:endParaRPr lang="en-GB" sz="2600" dirty="0"/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lvl="0"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05" y="524771"/>
                <a:ext cx="8411389" cy="5883021"/>
              </a:xfrm>
              <a:prstGeom prst="rect">
                <a:avLst/>
              </a:prstGeom>
              <a:blipFill>
                <a:blip r:embed="rId2"/>
                <a:stretch>
                  <a:fillRect l="-72" r="-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C1C0C6-90A0-460A-B3F7-DF6615EF9936}"/>
                  </a:ext>
                </a:extLst>
              </p:cNvPr>
              <p:cNvSpPr txBox="1"/>
              <p:nvPr/>
            </p:nvSpPr>
            <p:spPr>
              <a:xfrm>
                <a:off x="2690819" y="1519083"/>
                <a:ext cx="549674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+192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C1C0C6-90A0-460A-B3F7-DF6615EF9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19" y="1519083"/>
                <a:ext cx="5496740" cy="465833"/>
              </a:xfrm>
              <a:prstGeom prst="rect">
                <a:avLst/>
              </a:prstGeom>
              <a:blipFill>
                <a:blip r:embed="rId3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B3A081-8192-4BB9-9D44-D348011D252D}"/>
                  </a:ext>
                </a:extLst>
              </p:cNvPr>
              <p:cNvSpPr txBox="1"/>
              <p:nvPr/>
            </p:nvSpPr>
            <p:spPr>
              <a:xfrm>
                <a:off x="2423144" y="5506064"/>
                <a:ext cx="67208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9,683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+59,049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+314,928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+489,888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B3A081-8192-4BB9-9D44-D348011D2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144" y="5506064"/>
                <a:ext cx="6720856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BF8093-8FBD-438F-B53C-F085C1387F0A}"/>
                  </a:ext>
                </a:extLst>
              </p:cNvPr>
              <p:cNvSpPr txBox="1"/>
              <p:nvPr/>
            </p:nvSpPr>
            <p:spPr>
              <a:xfrm>
                <a:off x="2690819" y="2316668"/>
                <a:ext cx="549674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+720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+1080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BF8093-8FBD-438F-B53C-F085C1387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19" y="2316668"/>
                <a:ext cx="5496740" cy="465833"/>
              </a:xfrm>
              <a:prstGeom prst="rect">
                <a:avLst/>
              </a:prstGeom>
              <a:blipFill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83EB0E-AD8D-451F-A296-5308460701AB}"/>
                  </a:ext>
                </a:extLst>
              </p:cNvPr>
              <p:cNvSpPr txBox="1"/>
              <p:nvPr/>
            </p:nvSpPr>
            <p:spPr>
              <a:xfrm>
                <a:off x="2768969" y="3132078"/>
                <a:ext cx="496359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+448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83EB0E-AD8D-451F-A296-530846070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69" y="3132078"/>
                <a:ext cx="4963594" cy="465833"/>
              </a:xfrm>
              <a:prstGeom prst="rect">
                <a:avLst/>
              </a:prstGeom>
              <a:blipFill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EF7598-87BF-4393-9D45-8D32322BEDD9}"/>
                  </a:ext>
                </a:extLst>
              </p:cNvPr>
              <p:cNvSpPr txBox="1"/>
              <p:nvPr/>
            </p:nvSpPr>
            <p:spPr>
              <a:xfrm>
                <a:off x="2690818" y="3947488"/>
                <a:ext cx="5907491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29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−1458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+1215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−540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EF7598-87BF-4393-9D45-8D32322BE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18" y="3947488"/>
                <a:ext cx="5907491" cy="465833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A90E01-5E7B-4D42-BD2D-C40DA02860D6}"/>
                  </a:ext>
                </a:extLst>
              </p:cNvPr>
              <p:cNvSpPr txBox="1"/>
              <p:nvPr/>
            </p:nvSpPr>
            <p:spPr>
              <a:xfrm>
                <a:off x="2284135" y="4764982"/>
                <a:ext cx="67208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−6912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+41,472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−145,152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A90E01-5E7B-4D42-BD2D-C40DA0286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135" y="4764982"/>
                <a:ext cx="6720856" cy="461665"/>
              </a:xfrm>
              <a:prstGeom prst="rect">
                <a:avLst/>
              </a:prstGeom>
              <a:blipFill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63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230</Words>
  <Application>Microsoft Office PowerPoint</Application>
  <PresentationFormat>On-screen Show (4:3)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84</cp:revision>
  <dcterms:created xsi:type="dcterms:W3CDTF">2018-01-26T08:52:52Z</dcterms:created>
  <dcterms:modified xsi:type="dcterms:W3CDTF">2018-07-14T21:41:36Z</dcterms:modified>
</cp:coreProperties>
</file>